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4" r:id="rId2"/>
    <p:sldId id="301" r:id="rId3"/>
    <p:sldId id="303" r:id="rId4"/>
    <p:sldId id="317" r:id="rId5"/>
    <p:sldId id="318" r:id="rId6"/>
    <p:sldId id="319" r:id="rId7"/>
    <p:sldId id="328" r:id="rId8"/>
    <p:sldId id="320" r:id="rId9"/>
    <p:sldId id="322" r:id="rId10"/>
    <p:sldId id="323" r:id="rId11"/>
    <p:sldId id="325" r:id="rId12"/>
    <p:sldId id="326" r:id="rId13"/>
    <p:sldId id="332" r:id="rId14"/>
    <p:sldId id="333" r:id="rId15"/>
    <p:sldId id="327" r:id="rId16"/>
    <p:sldId id="329" r:id="rId17"/>
    <p:sldId id="334" r:id="rId18"/>
    <p:sldId id="335" r:id="rId19"/>
    <p:sldId id="330" r:id="rId20"/>
    <p:sldId id="331" r:id="rId21"/>
    <p:sldId id="336" r:id="rId22"/>
    <p:sldId id="316" r:id="rId23"/>
    <p:sldId id="315" r:id="rId24"/>
    <p:sldId id="314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3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5" autoAdjust="0"/>
    <p:restoredTop sz="89068" autoAdjust="0"/>
  </p:normalViewPr>
  <p:slideViewPr>
    <p:cSldViewPr snapToGrid="0" snapToObjects="1">
      <p:cViewPr>
        <p:scale>
          <a:sx n="60" d="100"/>
          <a:sy n="60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34089-54CD-4751-B6A7-D79032790526}" type="doc">
      <dgm:prSet loTypeId="urn:microsoft.com/office/officeart/2005/8/layout/h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C3751C-3657-44C1-AB01-E6D1B86DC248}">
      <dgm:prSet phldrT="[Text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1st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phase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4B1AB3C-ADE1-416D-8450-20FD9BEC8712}" type="parTrans" cxnId="{490EFDFB-3482-44F0-A407-EFCCED981875}">
      <dgm:prSet/>
      <dgm:spPr/>
      <dgm:t>
        <a:bodyPr/>
        <a:lstStyle/>
        <a:p>
          <a:endParaRPr lang="en-US"/>
        </a:p>
      </dgm:t>
    </dgm:pt>
    <dgm:pt modelId="{E4BCB3A6-AA0D-4902-B149-C95D0DAD6DE3}" type="sibTrans" cxnId="{490EFDFB-3482-44F0-A407-EFCCED981875}">
      <dgm:prSet/>
      <dgm:spPr/>
      <dgm:t>
        <a:bodyPr/>
        <a:lstStyle/>
        <a:p>
          <a:endParaRPr lang="en-US"/>
        </a:p>
      </dgm:t>
    </dgm:pt>
    <dgm:pt modelId="{D0ADA9EA-C9F9-4016-91D2-81547F782560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Health system notifies the birth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100B09B8-3BD7-4BC7-AD30-36663979BB0F}" type="parTrans" cxnId="{61AA2C84-C6F5-4C8E-931F-4EB140543E26}">
      <dgm:prSet/>
      <dgm:spPr/>
      <dgm:t>
        <a:bodyPr/>
        <a:lstStyle/>
        <a:p>
          <a:endParaRPr lang="en-US"/>
        </a:p>
      </dgm:t>
    </dgm:pt>
    <dgm:pt modelId="{C3ACB7E5-22E0-4C7E-B235-DAF7A7E25D5A}" type="sibTrans" cxnId="{61AA2C84-C6F5-4C8E-931F-4EB140543E26}">
      <dgm:prSet/>
      <dgm:spPr/>
      <dgm:t>
        <a:bodyPr/>
        <a:lstStyle/>
        <a:p>
          <a:endParaRPr lang="en-US"/>
        </a:p>
      </dgm:t>
    </dgm:pt>
    <dgm:pt modelId="{99E21047-1767-4027-9BE0-FA232F816585}">
      <dgm:prSet phldrT="[Text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2nd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phase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E04F60BE-6BF7-4582-A994-7E7A7391E733}" type="parTrans" cxnId="{91012C33-CE92-447D-9608-45550935863C}">
      <dgm:prSet/>
      <dgm:spPr/>
      <dgm:t>
        <a:bodyPr/>
        <a:lstStyle/>
        <a:p>
          <a:endParaRPr lang="en-US"/>
        </a:p>
      </dgm:t>
    </dgm:pt>
    <dgm:pt modelId="{FEC231C7-C930-44B7-9143-7E107BD58111}" type="sibTrans" cxnId="{91012C33-CE92-447D-9608-45550935863C}">
      <dgm:prSet/>
      <dgm:spPr/>
      <dgm:t>
        <a:bodyPr/>
        <a:lstStyle/>
        <a:p>
          <a:endParaRPr lang="en-US"/>
        </a:p>
      </dgm:t>
    </dgm:pt>
    <dgm:pt modelId="{565986F5-727A-492F-A9D1-3BCDD9E4B6FE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Local govt. institutions issues birth registration certificate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132FB48A-C164-4163-B88A-17731927AB4E}" type="parTrans" cxnId="{3EDCCB82-2F85-4F7B-96BD-FE282A51ECF4}">
      <dgm:prSet/>
      <dgm:spPr/>
      <dgm:t>
        <a:bodyPr/>
        <a:lstStyle/>
        <a:p>
          <a:endParaRPr lang="en-US"/>
        </a:p>
      </dgm:t>
    </dgm:pt>
    <dgm:pt modelId="{6C1DC754-88DB-4592-94D7-A06D4DF3FAE7}" type="sibTrans" cxnId="{3EDCCB82-2F85-4F7B-96BD-FE282A51ECF4}">
      <dgm:prSet/>
      <dgm:spPr/>
      <dgm:t>
        <a:bodyPr/>
        <a:lstStyle/>
        <a:p>
          <a:endParaRPr lang="en-US"/>
        </a:p>
      </dgm:t>
    </dgm:pt>
    <dgm:pt modelId="{46499A92-AE55-49EB-9C06-847E9FC743F8}">
      <dgm:prSet phldrT="[Text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3rd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phase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F395E06-CA08-492C-B359-DC381269CD40}" type="parTrans" cxnId="{8691EE62-F1F4-4332-A72A-BE032C4E7AC6}">
      <dgm:prSet/>
      <dgm:spPr/>
      <dgm:t>
        <a:bodyPr/>
        <a:lstStyle/>
        <a:p>
          <a:endParaRPr lang="en-US"/>
        </a:p>
      </dgm:t>
    </dgm:pt>
    <dgm:pt modelId="{2C5F3877-0DEF-4F2C-BEAF-5B71A87AE6DC}" type="sibTrans" cxnId="{8691EE62-F1F4-4332-A72A-BE032C4E7AC6}">
      <dgm:prSet/>
      <dgm:spPr/>
      <dgm:t>
        <a:bodyPr/>
        <a:lstStyle/>
        <a:p>
          <a:endParaRPr lang="en-US"/>
        </a:p>
      </dgm:t>
    </dgm:pt>
    <dgm:pt modelId="{72105DD7-3EDD-4D59-828C-2DBEE17A4661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 EC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issues NID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4232ECB-74C7-4114-BB26-38FB40B2CD0A}" type="parTrans" cxnId="{3C54F647-0BC8-49C7-9651-4C619C5D2020}">
      <dgm:prSet/>
      <dgm:spPr/>
      <dgm:t>
        <a:bodyPr/>
        <a:lstStyle/>
        <a:p>
          <a:endParaRPr lang="en-US"/>
        </a:p>
      </dgm:t>
    </dgm:pt>
    <dgm:pt modelId="{974E284E-6A7F-4C61-8C31-992DDB092CA3}" type="sibTrans" cxnId="{3C54F647-0BC8-49C7-9651-4C619C5D2020}">
      <dgm:prSet/>
      <dgm:spPr/>
      <dgm:t>
        <a:bodyPr/>
        <a:lstStyle/>
        <a:p>
          <a:endParaRPr lang="en-US"/>
        </a:p>
      </dgm:t>
    </dgm:pt>
    <dgm:pt modelId="{3FC327BB-C42C-4F0E-BA29-52BAC1ACB38A}" type="pres">
      <dgm:prSet presAssocID="{F7234089-54CD-4751-B6A7-D790327905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5418DC-C1C3-40BF-8E8F-1DEE044C0A54}" type="pres">
      <dgm:prSet presAssocID="{F7234089-54CD-4751-B6A7-D79032790526}" presName="tSp" presStyleCnt="0"/>
      <dgm:spPr/>
      <dgm:t>
        <a:bodyPr/>
        <a:lstStyle/>
        <a:p>
          <a:endParaRPr lang="en-US"/>
        </a:p>
      </dgm:t>
    </dgm:pt>
    <dgm:pt modelId="{DD34A22C-477A-40DD-BA04-CEFD4EEFBEB7}" type="pres">
      <dgm:prSet presAssocID="{F7234089-54CD-4751-B6A7-D79032790526}" presName="bSp" presStyleCnt="0"/>
      <dgm:spPr/>
      <dgm:t>
        <a:bodyPr/>
        <a:lstStyle/>
        <a:p>
          <a:endParaRPr lang="en-US"/>
        </a:p>
      </dgm:t>
    </dgm:pt>
    <dgm:pt modelId="{154A2DC7-ED94-4252-B21E-B31B0C41993E}" type="pres">
      <dgm:prSet presAssocID="{F7234089-54CD-4751-B6A7-D79032790526}" presName="process" presStyleCnt="0"/>
      <dgm:spPr/>
      <dgm:t>
        <a:bodyPr/>
        <a:lstStyle/>
        <a:p>
          <a:endParaRPr lang="en-US"/>
        </a:p>
      </dgm:t>
    </dgm:pt>
    <dgm:pt modelId="{F2EDFDCE-B2D0-4B5F-B351-75C5DC71CA13}" type="pres">
      <dgm:prSet presAssocID="{A2C3751C-3657-44C1-AB01-E6D1B86DC248}" presName="composite1" presStyleCnt="0"/>
      <dgm:spPr/>
      <dgm:t>
        <a:bodyPr/>
        <a:lstStyle/>
        <a:p>
          <a:endParaRPr lang="en-US"/>
        </a:p>
      </dgm:t>
    </dgm:pt>
    <dgm:pt modelId="{F9F52C36-A7D8-4323-86F3-B8B78FB343FA}" type="pres">
      <dgm:prSet presAssocID="{A2C3751C-3657-44C1-AB01-E6D1B86DC248}" presName="dummyNode1" presStyleLbl="node1" presStyleIdx="0" presStyleCnt="3"/>
      <dgm:spPr/>
      <dgm:t>
        <a:bodyPr/>
        <a:lstStyle/>
        <a:p>
          <a:endParaRPr lang="en-US"/>
        </a:p>
      </dgm:t>
    </dgm:pt>
    <dgm:pt modelId="{509A7787-F7B3-4B00-BFE1-6357A92E3BC9}" type="pres">
      <dgm:prSet presAssocID="{A2C3751C-3657-44C1-AB01-E6D1B86DC24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37EF5-CC3D-4233-B79F-BF9964C802D5}" type="pres">
      <dgm:prSet presAssocID="{A2C3751C-3657-44C1-AB01-E6D1B86DC24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C0DC-4230-43D0-BF0D-514D13E02B0E}" type="pres">
      <dgm:prSet presAssocID="{A2C3751C-3657-44C1-AB01-E6D1B86DC248}" presName="parentNode1" presStyleLbl="node1" presStyleIdx="0" presStyleCnt="3" custScaleX="89250" custScaleY="76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97FEC-30AC-4688-AF58-742761223ED5}" type="pres">
      <dgm:prSet presAssocID="{A2C3751C-3657-44C1-AB01-E6D1B86DC248}" presName="connSite1" presStyleCnt="0"/>
      <dgm:spPr/>
      <dgm:t>
        <a:bodyPr/>
        <a:lstStyle/>
        <a:p>
          <a:endParaRPr lang="en-US"/>
        </a:p>
      </dgm:t>
    </dgm:pt>
    <dgm:pt modelId="{163D9EED-03A7-4551-B889-A22CE30ED0D2}" type="pres">
      <dgm:prSet presAssocID="{E4BCB3A6-AA0D-4902-B149-C95D0DAD6DE3}" presName="Name9" presStyleLbl="sibTrans2D1" presStyleIdx="0" presStyleCnt="2"/>
      <dgm:spPr/>
      <dgm:t>
        <a:bodyPr/>
        <a:lstStyle/>
        <a:p>
          <a:endParaRPr lang="en-US"/>
        </a:p>
      </dgm:t>
    </dgm:pt>
    <dgm:pt modelId="{1896F1E4-754C-4F77-A2A4-029CA2BB0867}" type="pres">
      <dgm:prSet presAssocID="{99E21047-1767-4027-9BE0-FA232F816585}" presName="composite2" presStyleCnt="0"/>
      <dgm:spPr/>
      <dgm:t>
        <a:bodyPr/>
        <a:lstStyle/>
        <a:p>
          <a:endParaRPr lang="en-US"/>
        </a:p>
      </dgm:t>
    </dgm:pt>
    <dgm:pt modelId="{1E234171-EA54-4A69-9B7D-777DAB607AF7}" type="pres">
      <dgm:prSet presAssocID="{99E21047-1767-4027-9BE0-FA232F816585}" presName="dummyNode2" presStyleLbl="node1" presStyleIdx="0" presStyleCnt="3"/>
      <dgm:spPr/>
      <dgm:t>
        <a:bodyPr/>
        <a:lstStyle/>
        <a:p>
          <a:endParaRPr lang="en-US"/>
        </a:p>
      </dgm:t>
    </dgm:pt>
    <dgm:pt modelId="{5299F93F-C7EE-426C-9217-24BBC0CBD321}" type="pres">
      <dgm:prSet presAssocID="{99E21047-1767-4027-9BE0-FA232F816585}" presName="childNode2" presStyleLbl="bgAcc1" presStyleIdx="1" presStyleCnt="3" custScaleY="119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D730C-641E-4F56-BC8E-FAF97F7C69ED}" type="pres">
      <dgm:prSet presAssocID="{99E21047-1767-4027-9BE0-FA232F81658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3FFF7-362D-4CDD-A5CA-43AA94C15FD5}" type="pres">
      <dgm:prSet presAssocID="{99E21047-1767-4027-9BE0-FA232F816585}" presName="parentNode2" presStyleLbl="node1" presStyleIdx="1" presStyleCnt="3" custScaleX="87614" custScaleY="73589" custLinFactNeighborY="-192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D4461-DEBA-49B5-AFE2-0EA07E7CFB75}" type="pres">
      <dgm:prSet presAssocID="{99E21047-1767-4027-9BE0-FA232F816585}" presName="connSite2" presStyleCnt="0"/>
      <dgm:spPr/>
      <dgm:t>
        <a:bodyPr/>
        <a:lstStyle/>
        <a:p>
          <a:endParaRPr lang="en-US"/>
        </a:p>
      </dgm:t>
    </dgm:pt>
    <dgm:pt modelId="{6FD8BC0F-6138-4D7F-B978-23E000452D67}" type="pres">
      <dgm:prSet presAssocID="{FEC231C7-C930-44B7-9143-7E107BD58111}" presName="Name18" presStyleLbl="sibTrans2D1" presStyleIdx="1" presStyleCnt="2"/>
      <dgm:spPr/>
      <dgm:t>
        <a:bodyPr/>
        <a:lstStyle/>
        <a:p>
          <a:endParaRPr lang="en-US"/>
        </a:p>
      </dgm:t>
    </dgm:pt>
    <dgm:pt modelId="{9967A94A-996D-4312-9EC4-A190B44ABF3C}" type="pres">
      <dgm:prSet presAssocID="{46499A92-AE55-49EB-9C06-847E9FC743F8}" presName="composite1" presStyleCnt="0"/>
      <dgm:spPr/>
      <dgm:t>
        <a:bodyPr/>
        <a:lstStyle/>
        <a:p>
          <a:endParaRPr lang="en-US"/>
        </a:p>
      </dgm:t>
    </dgm:pt>
    <dgm:pt modelId="{A5493AE4-6933-4FDA-93E2-59C9BCA2F82F}" type="pres">
      <dgm:prSet presAssocID="{46499A92-AE55-49EB-9C06-847E9FC743F8}" presName="dummyNode1" presStyleLbl="node1" presStyleIdx="1" presStyleCnt="3"/>
      <dgm:spPr/>
      <dgm:t>
        <a:bodyPr/>
        <a:lstStyle/>
        <a:p>
          <a:endParaRPr lang="en-US"/>
        </a:p>
      </dgm:t>
    </dgm:pt>
    <dgm:pt modelId="{86AAE8A8-6595-40D0-8023-453FAFE09064}" type="pres">
      <dgm:prSet presAssocID="{46499A92-AE55-49EB-9C06-847E9FC743F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A63B4-9DA1-419F-BEFC-8FFCFF8BF0CD}" type="pres">
      <dgm:prSet presAssocID="{46499A92-AE55-49EB-9C06-847E9FC743F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DF2DB-0423-4B6A-A95C-71BEA2F2F632}" type="pres">
      <dgm:prSet presAssocID="{46499A92-AE55-49EB-9C06-847E9FC743F8}" presName="parentNode1" presStyleLbl="node1" presStyleIdx="2" presStyleCnt="3" custScaleX="88887" custScaleY="654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57720-E04C-46F9-A49B-AAC819855435}" type="pres">
      <dgm:prSet presAssocID="{46499A92-AE55-49EB-9C06-847E9FC743F8}" presName="connSite1" presStyleCnt="0"/>
      <dgm:spPr/>
      <dgm:t>
        <a:bodyPr/>
        <a:lstStyle/>
        <a:p>
          <a:endParaRPr lang="en-US"/>
        </a:p>
      </dgm:t>
    </dgm:pt>
  </dgm:ptLst>
  <dgm:cxnLst>
    <dgm:cxn modelId="{91012C33-CE92-447D-9608-45550935863C}" srcId="{F7234089-54CD-4751-B6A7-D79032790526}" destId="{99E21047-1767-4027-9BE0-FA232F816585}" srcOrd="1" destOrd="0" parTransId="{E04F60BE-6BF7-4582-A994-7E7A7391E733}" sibTransId="{FEC231C7-C930-44B7-9143-7E107BD58111}"/>
    <dgm:cxn modelId="{23BB7C2A-A6F2-415B-9643-0BF11192C378}" type="presOf" srcId="{F7234089-54CD-4751-B6A7-D79032790526}" destId="{3FC327BB-C42C-4F0E-BA29-52BAC1ACB38A}" srcOrd="0" destOrd="0" presId="urn:microsoft.com/office/officeart/2005/8/layout/hProcess4"/>
    <dgm:cxn modelId="{3C54F647-0BC8-49C7-9651-4C619C5D2020}" srcId="{46499A92-AE55-49EB-9C06-847E9FC743F8}" destId="{72105DD7-3EDD-4D59-828C-2DBEE17A4661}" srcOrd="0" destOrd="0" parTransId="{14232ECB-74C7-4114-BB26-38FB40B2CD0A}" sibTransId="{974E284E-6A7F-4C61-8C31-992DDB092CA3}"/>
    <dgm:cxn modelId="{0A3C1F5C-E872-4BA3-8EEF-B7615CCAB2FA}" type="presOf" srcId="{46499A92-AE55-49EB-9C06-847E9FC743F8}" destId="{44CDF2DB-0423-4B6A-A95C-71BEA2F2F632}" srcOrd="0" destOrd="0" presId="urn:microsoft.com/office/officeart/2005/8/layout/hProcess4"/>
    <dgm:cxn modelId="{DEF72CB3-C91D-4039-B846-68CBEC5D1D66}" type="presOf" srcId="{72105DD7-3EDD-4D59-828C-2DBEE17A4661}" destId="{CD2A63B4-9DA1-419F-BEFC-8FFCFF8BF0CD}" srcOrd="1" destOrd="0" presId="urn:microsoft.com/office/officeart/2005/8/layout/hProcess4"/>
    <dgm:cxn modelId="{9FDD75E4-3EB8-440E-BE79-DA8882269098}" type="presOf" srcId="{D0ADA9EA-C9F9-4016-91D2-81547F782560}" destId="{C6437EF5-CC3D-4233-B79F-BF9964C802D5}" srcOrd="1" destOrd="0" presId="urn:microsoft.com/office/officeart/2005/8/layout/hProcess4"/>
    <dgm:cxn modelId="{8691EE62-F1F4-4332-A72A-BE032C4E7AC6}" srcId="{F7234089-54CD-4751-B6A7-D79032790526}" destId="{46499A92-AE55-49EB-9C06-847E9FC743F8}" srcOrd="2" destOrd="0" parTransId="{0F395E06-CA08-492C-B359-DC381269CD40}" sibTransId="{2C5F3877-0DEF-4F2C-BEAF-5B71A87AE6DC}"/>
    <dgm:cxn modelId="{50B8D0E9-EA38-4FAB-B4C5-7F120D3D661C}" type="presOf" srcId="{D0ADA9EA-C9F9-4016-91D2-81547F782560}" destId="{509A7787-F7B3-4B00-BFE1-6357A92E3BC9}" srcOrd="0" destOrd="0" presId="urn:microsoft.com/office/officeart/2005/8/layout/hProcess4"/>
    <dgm:cxn modelId="{61AA2C84-C6F5-4C8E-931F-4EB140543E26}" srcId="{A2C3751C-3657-44C1-AB01-E6D1B86DC248}" destId="{D0ADA9EA-C9F9-4016-91D2-81547F782560}" srcOrd="0" destOrd="0" parTransId="{100B09B8-3BD7-4BC7-AD30-36663979BB0F}" sibTransId="{C3ACB7E5-22E0-4C7E-B235-DAF7A7E25D5A}"/>
    <dgm:cxn modelId="{3EDCCB82-2F85-4F7B-96BD-FE282A51ECF4}" srcId="{99E21047-1767-4027-9BE0-FA232F816585}" destId="{565986F5-727A-492F-A9D1-3BCDD9E4B6FE}" srcOrd="0" destOrd="0" parTransId="{132FB48A-C164-4163-B88A-17731927AB4E}" sibTransId="{6C1DC754-88DB-4592-94D7-A06D4DF3FAE7}"/>
    <dgm:cxn modelId="{490EFDFB-3482-44F0-A407-EFCCED981875}" srcId="{F7234089-54CD-4751-B6A7-D79032790526}" destId="{A2C3751C-3657-44C1-AB01-E6D1B86DC248}" srcOrd="0" destOrd="0" parTransId="{94B1AB3C-ADE1-416D-8450-20FD9BEC8712}" sibTransId="{E4BCB3A6-AA0D-4902-B149-C95D0DAD6DE3}"/>
    <dgm:cxn modelId="{B2505F1E-DDAE-491B-8447-8D7C2F37A595}" type="presOf" srcId="{565986F5-727A-492F-A9D1-3BCDD9E4B6FE}" destId="{CA2D730C-641E-4F56-BC8E-FAF97F7C69ED}" srcOrd="1" destOrd="0" presId="urn:microsoft.com/office/officeart/2005/8/layout/hProcess4"/>
    <dgm:cxn modelId="{0144E207-ADB6-4AF6-8954-4FFA9A788D89}" type="presOf" srcId="{565986F5-727A-492F-A9D1-3BCDD9E4B6FE}" destId="{5299F93F-C7EE-426C-9217-24BBC0CBD321}" srcOrd="0" destOrd="0" presId="urn:microsoft.com/office/officeart/2005/8/layout/hProcess4"/>
    <dgm:cxn modelId="{45FCA6E2-E651-480F-95B3-93E3516899CE}" type="presOf" srcId="{FEC231C7-C930-44B7-9143-7E107BD58111}" destId="{6FD8BC0F-6138-4D7F-B978-23E000452D67}" srcOrd="0" destOrd="0" presId="urn:microsoft.com/office/officeart/2005/8/layout/hProcess4"/>
    <dgm:cxn modelId="{4D6DB635-053C-4103-899F-2A42D5420BD7}" type="presOf" srcId="{72105DD7-3EDD-4D59-828C-2DBEE17A4661}" destId="{86AAE8A8-6595-40D0-8023-453FAFE09064}" srcOrd="0" destOrd="0" presId="urn:microsoft.com/office/officeart/2005/8/layout/hProcess4"/>
    <dgm:cxn modelId="{EF212C7F-0488-4F48-A7B8-83E86AA6F6B6}" type="presOf" srcId="{99E21047-1767-4027-9BE0-FA232F816585}" destId="{2E43FFF7-362D-4CDD-A5CA-43AA94C15FD5}" srcOrd="0" destOrd="0" presId="urn:microsoft.com/office/officeart/2005/8/layout/hProcess4"/>
    <dgm:cxn modelId="{722DA8BC-F012-4E5E-9A79-E09B75AA68BD}" type="presOf" srcId="{A2C3751C-3657-44C1-AB01-E6D1B86DC248}" destId="{E6A5C0DC-4230-43D0-BF0D-514D13E02B0E}" srcOrd="0" destOrd="0" presId="urn:microsoft.com/office/officeart/2005/8/layout/hProcess4"/>
    <dgm:cxn modelId="{07F238DB-4D9E-4DEC-B4F0-510C70BF4B9F}" type="presOf" srcId="{E4BCB3A6-AA0D-4902-B149-C95D0DAD6DE3}" destId="{163D9EED-03A7-4551-B889-A22CE30ED0D2}" srcOrd="0" destOrd="0" presId="urn:microsoft.com/office/officeart/2005/8/layout/hProcess4"/>
    <dgm:cxn modelId="{1D0BBE44-597B-4BDA-B537-17D05C6717BD}" type="presParOf" srcId="{3FC327BB-C42C-4F0E-BA29-52BAC1ACB38A}" destId="{555418DC-C1C3-40BF-8E8F-1DEE044C0A54}" srcOrd="0" destOrd="0" presId="urn:microsoft.com/office/officeart/2005/8/layout/hProcess4"/>
    <dgm:cxn modelId="{748BCCA4-C810-424F-ABBC-00358C556C72}" type="presParOf" srcId="{3FC327BB-C42C-4F0E-BA29-52BAC1ACB38A}" destId="{DD34A22C-477A-40DD-BA04-CEFD4EEFBEB7}" srcOrd="1" destOrd="0" presId="urn:microsoft.com/office/officeart/2005/8/layout/hProcess4"/>
    <dgm:cxn modelId="{F9E3142C-CA64-413C-8AFF-87997C432D1D}" type="presParOf" srcId="{3FC327BB-C42C-4F0E-BA29-52BAC1ACB38A}" destId="{154A2DC7-ED94-4252-B21E-B31B0C41993E}" srcOrd="2" destOrd="0" presId="urn:microsoft.com/office/officeart/2005/8/layout/hProcess4"/>
    <dgm:cxn modelId="{843052FA-5321-4D7B-9C45-45BED3847AC9}" type="presParOf" srcId="{154A2DC7-ED94-4252-B21E-B31B0C41993E}" destId="{F2EDFDCE-B2D0-4B5F-B351-75C5DC71CA13}" srcOrd="0" destOrd="0" presId="urn:microsoft.com/office/officeart/2005/8/layout/hProcess4"/>
    <dgm:cxn modelId="{B47D0B38-2AC4-421B-A9EE-5847B0936D64}" type="presParOf" srcId="{F2EDFDCE-B2D0-4B5F-B351-75C5DC71CA13}" destId="{F9F52C36-A7D8-4323-86F3-B8B78FB343FA}" srcOrd="0" destOrd="0" presId="urn:microsoft.com/office/officeart/2005/8/layout/hProcess4"/>
    <dgm:cxn modelId="{59F24E61-8BEC-4F12-8FF1-4FAF1621B9A1}" type="presParOf" srcId="{F2EDFDCE-B2D0-4B5F-B351-75C5DC71CA13}" destId="{509A7787-F7B3-4B00-BFE1-6357A92E3BC9}" srcOrd="1" destOrd="0" presId="urn:microsoft.com/office/officeart/2005/8/layout/hProcess4"/>
    <dgm:cxn modelId="{8217E202-0995-43BE-822B-A945275941C1}" type="presParOf" srcId="{F2EDFDCE-B2D0-4B5F-B351-75C5DC71CA13}" destId="{C6437EF5-CC3D-4233-B79F-BF9964C802D5}" srcOrd="2" destOrd="0" presId="urn:microsoft.com/office/officeart/2005/8/layout/hProcess4"/>
    <dgm:cxn modelId="{A1C2E8A8-2CB8-4608-92FB-E969AEC3B957}" type="presParOf" srcId="{F2EDFDCE-B2D0-4B5F-B351-75C5DC71CA13}" destId="{E6A5C0DC-4230-43D0-BF0D-514D13E02B0E}" srcOrd="3" destOrd="0" presId="urn:microsoft.com/office/officeart/2005/8/layout/hProcess4"/>
    <dgm:cxn modelId="{77A113C5-007A-4938-8951-CE68EC1C1482}" type="presParOf" srcId="{F2EDFDCE-B2D0-4B5F-B351-75C5DC71CA13}" destId="{A6B97FEC-30AC-4688-AF58-742761223ED5}" srcOrd="4" destOrd="0" presId="urn:microsoft.com/office/officeart/2005/8/layout/hProcess4"/>
    <dgm:cxn modelId="{D207C951-44E9-4949-9931-C3A4CFFE8B2C}" type="presParOf" srcId="{154A2DC7-ED94-4252-B21E-B31B0C41993E}" destId="{163D9EED-03A7-4551-B889-A22CE30ED0D2}" srcOrd="1" destOrd="0" presId="urn:microsoft.com/office/officeart/2005/8/layout/hProcess4"/>
    <dgm:cxn modelId="{C381C58C-0900-407B-9C99-551A6F6BC419}" type="presParOf" srcId="{154A2DC7-ED94-4252-B21E-B31B0C41993E}" destId="{1896F1E4-754C-4F77-A2A4-029CA2BB0867}" srcOrd="2" destOrd="0" presId="urn:microsoft.com/office/officeart/2005/8/layout/hProcess4"/>
    <dgm:cxn modelId="{B1D974D6-E4AC-403F-B948-4D38C7C74EDE}" type="presParOf" srcId="{1896F1E4-754C-4F77-A2A4-029CA2BB0867}" destId="{1E234171-EA54-4A69-9B7D-777DAB607AF7}" srcOrd="0" destOrd="0" presId="urn:microsoft.com/office/officeart/2005/8/layout/hProcess4"/>
    <dgm:cxn modelId="{75E83442-F889-4EB5-BFFC-A8EDA20B27A9}" type="presParOf" srcId="{1896F1E4-754C-4F77-A2A4-029CA2BB0867}" destId="{5299F93F-C7EE-426C-9217-24BBC0CBD321}" srcOrd="1" destOrd="0" presId="urn:microsoft.com/office/officeart/2005/8/layout/hProcess4"/>
    <dgm:cxn modelId="{006628F4-E4DD-4FB1-83A1-0276C7F9EA72}" type="presParOf" srcId="{1896F1E4-754C-4F77-A2A4-029CA2BB0867}" destId="{CA2D730C-641E-4F56-BC8E-FAF97F7C69ED}" srcOrd="2" destOrd="0" presId="urn:microsoft.com/office/officeart/2005/8/layout/hProcess4"/>
    <dgm:cxn modelId="{053EEED9-D434-4F6F-92CA-A7D5EE75EB58}" type="presParOf" srcId="{1896F1E4-754C-4F77-A2A4-029CA2BB0867}" destId="{2E43FFF7-362D-4CDD-A5CA-43AA94C15FD5}" srcOrd="3" destOrd="0" presId="urn:microsoft.com/office/officeart/2005/8/layout/hProcess4"/>
    <dgm:cxn modelId="{41F8C8FB-602C-41BB-B9A5-B20EF16B7023}" type="presParOf" srcId="{1896F1E4-754C-4F77-A2A4-029CA2BB0867}" destId="{E4BD4461-DEBA-49B5-AFE2-0EA07E7CFB75}" srcOrd="4" destOrd="0" presId="urn:microsoft.com/office/officeart/2005/8/layout/hProcess4"/>
    <dgm:cxn modelId="{7F43509F-6409-4581-AAF9-B7E552262B87}" type="presParOf" srcId="{154A2DC7-ED94-4252-B21E-B31B0C41993E}" destId="{6FD8BC0F-6138-4D7F-B978-23E000452D67}" srcOrd="3" destOrd="0" presId="urn:microsoft.com/office/officeart/2005/8/layout/hProcess4"/>
    <dgm:cxn modelId="{E93DCFE3-A00D-40D6-AD14-62D9E94A42B7}" type="presParOf" srcId="{154A2DC7-ED94-4252-B21E-B31B0C41993E}" destId="{9967A94A-996D-4312-9EC4-A190B44ABF3C}" srcOrd="4" destOrd="0" presId="urn:microsoft.com/office/officeart/2005/8/layout/hProcess4"/>
    <dgm:cxn modelId="{9EE592C2-5E5C-4969-94B0-7BC4D04FA6E2}" type="presParOf" srcId="{9967A94A-996D-4312-9EC4-A190B44ABF3C}" destId="{A5493AE4-6933-4FDA-93E2-59C9BCA2F82F}" srcOrd="0" destOrd="0" presId="urn:microsoft.com/office/officeart/2005/8/layout/hProcess4"/>
    <dgm:cxn modelId="{22AA7815-F996-438B-9935-774EEA4896DB}" type="presParOf" srcId="{9967A94A-996D-4312-9EC4-A190B44ABF3C}" destId="{86AAE8A8-6595-40D0-8023-453FAFE09064}" srcOrd="1" destOrd="0" presId="urn:microsoft.com/office/officeart/2005/8/layout/hProcess4"/>
    <dgm:cxn modelId="{4FC60F5C-30EC-483E-B49D-08106EF177FA}" type="presParOf" srcId="{9967A94A-996D-4312-9EC4-A190B44ABF3C}" destId="{CD2A63B4-9DA1-419F-BEFC-8FFCFF8BF0CD}" srcOrd="2" destOrd="0" presId="urn:microsoft.com/office/officeart/2005/8/layout/hProcess4"/>
    <dgm:cxn modelId="{729984AD-00B9-433F-A194-E3152EB618B2}" type="presParOf" srcId="{9967A94A-996D-4312-9EC4-A190B44ABF3C}" destId="{44CDF2DB-0423-4B6A-A95C-71BEA2F2F632}" srcOrd="3" destOrd="0" presId="urn:microsoft.com/office/officeart/2005/8/layout/hProcess4"/>
    <dgm:cxn modelId="{993A2037-0DFE-4B58-8BF7-09CC147FD1F9}" type="presParOf" srcId="{9967A94A-996D-4312-9EC4-A190B44ABF3C}" destId="{1E457720-E04C-46F9-A49B-AAC819855435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499EF-44A4-4104-90FB-129399CCF49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33E00D-63D0-48BB-83A1-B3E9939BA514}">
      <dgm:prSet phldrT="[Text]" custT="1"/>
      <dgm:spPr/>
      <dgm:t>
        <a:bodyPr/>
        <a:lstStyle/>
        <a:p>
          <a:r>
            <a:rPr lang="en-GB" sz="2800" dirty="0">
              <a:solidFill>
                <a:schemeClr val="tx1"/>
              </a:solidFill>
            </a:rPr>
            <a:t>CRVS </a:t>
          </a:r>
        </a:p>
        <a:p>
          <a:r>
            <a:rPr lang="en-GB" sz="2800" dirty="0">
              <a:solidFill>
                <a:schemeClr val="tx1"/>
              </a:solidFill>
            </a:rPr>
            <a:t>+</a:t>
          </a:r>
        </a:p>
        <a:p>
          <a:r>
            <a:rPr lang="en-GB" sz="2800" dirty="0">
              <a:solidFill>
                <a:schemeClr val="tx1"/>
              </a:solidFill>
            </a:rPr>
            <a:t>ISDP</a:t>
          </a:r>
          <a:endParaRPr lang="en-US" sz="2800" dirty="0">
            <a:solidFill>
              <a:schemeClr val="tx1"/>
            </a:solidFill>
          </a:endParaRPr>
        </a:p>
      </dgm:t>
    </dgm:pt>
    <dgm:pt modelId="{85E52E07-D66F-4C5D-886C-2AA1AF0FF57B}" type="parTrans" cxnId="{BCFE37B0-92FC-4E49-9E76-863FB579601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0774A85-D30F-484E-A046-639A3735F6E0}" type="sibTrans" cxnId="{BCFE37B0-92FC-4E49-9E76-863FB579601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E4419B5-893C-466F-8988-8EB9ADB15D36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Police services</a:t>
          </a:r>
        </a:p>
      </dgm:t>
    </dgm:pt>
    <dgm:pt modelId="{F77AC3B0-C4E9-4580-9DB5-B05722F65ABC}" type="parTrans" cxnId="{419AD045-A01C-410B-AFA0-F127EC97A37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CA0CBB5-696C-46CD-B906-9548D813C08B}" type="sibTrans" cxnId="{419AD045-A01C-410B-AFA0-F127EC97A37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3BCB92C-1F9C-4380-AB13-318C0396067D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Education</a:t>
          </a:r>
        </a:p>
      </dgm:t>
    </dgm:pt>
    <dgm:pt modelId="{04F26D1D-8BE9-4810-8B74-14456DB62902}" type="parTrans" cxnId="{91D644D5-0EB4-4A22-9B5B-166D482D354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FB5DE0C-1159-41F7-BC75-23DA1BD2343D}" type="sibTrans" cxnId="{91D644D5-0EB4-4A22-9B5B-166D482D354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F65250A-01D9-4D9C-8EE5-BFB96C0CB16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Birth registration</a:t>
          </a:r>
        </a:p>
      </dgm:t>
    </dgm:pt>
    <dgm:pt modelId="{0CA4FDEB-70F1-41CB-AF32-0049E911854C}" type="parTrans" cxnId="{D81AC3A1-CF11-4780-84C7-35C9ACB4AD0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82F2EA3-9ADD-494A-B257-CE04A99191A3}" type="sibTrans" cxnId="{D81AC3A1-CF11-4780-84C7-35C9ACB4AD0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E70A5F3-AA2B-4C25-9966-6AD3E72D4911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Health</a:t>
          </a:r>
        </a:p>
      </dgm:t>
    </dgm:pt>
    <dgm:pt modelId="{CC2D09B0-D53C-4FA1-90F7-6311CDD6AF81}" type="parTrans" cxnId="{B094E9B7-A19D-4A22-80EF-BC2D582ADBC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578131C-EBCA-4858-9F85-935248F245F0}" type="sibTrans" cxnId="{B094E9B7-A19D-4A22-80EF-BC2D582ADBC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B9FDF6B-7AC5-4B18-8A5A-CCFC93881243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Election</a:t>
          </a:r>
        </a:p>
      </dgm:t>
    </dgm:pt>
    <dgm:pt modelId="{EEAE3DC1-BF63-485B-A90A-FCC578EB97A2}" type="parTrans" cxnId="{2E72249D-D5A7-4FD6-9719-4D0265F232C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EC9D507-2EFC-4673-B246-92CD074F15E2}" type="sibTrans" cxnId="{2E72249D-D5A7-4FD6-9719-4D0265F232C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3F7B2F1-894F-4C05-9CB6-92F6FD8BAD78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Licenses</a:t>
          </a:r>
        </a:p>
      </dgm:t>
    </dgm:pt>
    <dgm:pt modelId="{9476A2BC-78D5-444F-86E0-7F3209359336}" type="parTrans" cxnId="{E3EF53A5-2827-4E6E-B986-CB9F7D721AA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6089743-DA2E-48D8-AD8E-81E7B6D797C9}" type="sibTrans" cxnId="{E3EF53A5-2827-4E6E-B986-CB9F7D721AA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E128931-CA1A-4D58-AA62-8D6C5E94D0E9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Social safety nets</a:t>
          </a:r>
        </a:p>
      </dgm:t>
    </dgm:pt>
    <dgm:pt modelId="{4A279F31-ECBA-4E81-B66F-09A761194DE7}" type="parTrans" cxnId="{25902CA3-014F-404C-94F8-754E38DDB15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B392E93-AD1A-4FC5-A0CF-73E7E20EBFD5}" type="sibTrans" cxnId="{25902CA3-014F-404C-94F8-754E38DDB15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5B5EFBF-535C-4858-8D8F-23ED9326E7DC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Loans</a:t>
          </a:r>
        </a:p>
      </dgm:t>
    </dgm:pt>
    <dgm:pt modelId="{2E2A1811-50B4-497F-B939-341B125B73D8}" type="parTrans" cxnId="{76E09D9A-37EF-4903-AC9F-192F3EF5138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B6DA674-8377-4B3F-9BD2-A8A86C13056F}" type="sibTrans" cxnId="{76E09D9A-37EF-4903-AC9F-192F3EF5138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CDD6929-EF5D-4083-950C-73C81798537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Taxes &amp; VAT</a:t>
          </a:r>
        </a:p>
      </dgm:t>
    </dgm:pt>
    <dgm:pt modelId="{A1D5F01B-769E-4BA1-B99B-A099676BED7C}" type="parTrans" cxnId="{F098BCE5-DFB4-4D7F-A57E-7E7981732B73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70A7408-C2C6-4A75-9040-ED8BE0848508}" type="sibTrans" cxnId="{F098BCE5-DFB4-4D7F-A57E-7E7981732B73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5EC7F26-2E9C-4BE9-B2E3-3857ECE6F45F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Legal services</a:t>
          </a:r>
        </a:p>
      </dgm:t>
    </dgm:pt>
    <dgm:pt modelId="{69AC6BE9-FDA0-49CD-9A6E-5BA69F8FE8AC}" type="parTrans" cxnId="{A74E931D-23C4-4AA8-8CB5-9499086AFBD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71FAFA0-C47E-4664-9A6D-BA6DC47E4F9B}" type="sibTrans" cxnId="{A74E931D-23C4-4AA8-8CB5-9499086AFBD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FB65455-B9AB-4B6B-B5BD-E60C1BB0A58E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Labor</a:t>
          </a:r>
        </a:p>
      </dgm:t>
    </dgm:pt>
    <dgm:pt modelId="{4300CE19-181D-44C3-BB62-204E8CD9119F}" type="parTrans" cxnId="{ADBBDD25-56C3-410C-9F3B-59B1EBAC75E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289C969-8915-4719-8A54-1DB393321703}" type="sibTrans" cxnId="{ADBBDD25-56C3-410C-9F3B-59B1EBAC75E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9189B04-92A7-411C-A5B4-4FC566BE3374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Immigration</a:t>
          </a:r>
        </a:p>
      </dgm:t>
    </dgm:pt>
    <dgm:pt modelId="{C42D11EC-9B41-4CF7-9688-8E78C327B6FB}" type="sibTrans" cxnId="{B5D7F0F5-BB38-4263-ABAF-F3A23461C62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A826AB8-75D3-4A86-8DD4-28828D6E305F}" type="parTrans" cxnId="{B5D7F0F5-BB38-4263-ABAF-F3A23461C62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D8A3E49-4F0D-4FBE-BD07-35FD22D17028}" type="pres">
      <dgm:prSet presAssocID="{F51499EF-44A4-4104-90FB-129399CCF49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146A9-F00C-4B01-B8CA-A9D8042C820B}" type="pres">
      <dgm:prSet presAssocID="{F51499EF-44A4-4104-90FB-129399CCF49A}" presName="radial" presStyleCnt="0">
        <dgm:presLayoutVars>
          <dgm:animLvl val="ctr"/>
        </dgm:presLayoutVars>
      </dgm:prSet>
      <dgm:spPr/>
    </dgm:pt>
    <dgm:pt modelId="{CE7B2C6A-CD48-4B30-AA3A-093DBBA78BDF}" type="pres">
      <dgm:prSet presAssocID="{1C33E00D-63D0-48BB-83A1-B3E9939BA514}" presName="centerShape" presStyleLbl="vennNode1" presStyleIdx="0" presStyleCnt="13" custScaleX="107471"/>
      <dgm:spPr/>
      <dgm:t>
        <a:bodyPr/>
        <a:lstStyle/>
        <a:p>
          <a:endParaRPr lang="en-US"/>
        </a:p>
      </dgm:t>
    </dgm:pt>
    <dgm:pt modelId="{DB693D35-FB40-4106-9C06-2230E890AD95}" type="pres">
      <dgm:prSet presAssocID="{8E4419B5-893C-466F-8988-8EB9ADB15D36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5A396-308C-46DC-996A-C5F997367A54}" type="pres">
      <dgm:prSet presAssocID="{23BCB92C-1F9C-4380-AB13-318C0396067D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39480-E3AF-4339-B03E-DC1658EC5845}" type="pres">
      <dgm:prSet presAssocID="{1F65250A-01D9-4D9C-8EE5-BFB96C0CB162}" presName="node" presStyleLbl="vennNode1" presStyleIdx="3" presStyleCnt="13" custScaleX="118620" custScaleY="114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4D89A-46BA-40A1-88D7-C9940865DDEC}" type="pres">
      <dgm:prSet presAssocID="{9E70A5F3-AA2B-4C25-9966-6AD3E72D4911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13C0E-E152-4990-BA43-07A0C44EC950}" type="pres">
      <dgm:prSet presAssocID="{7B9FDF6B-7AC5-4B18-8A5A-CCFC93881243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A732B-3588-4A6C-BC81-4CE404D3EEE7}" type="pres">
      <dgm:prSet presAssocID="{83F7B2F1-894F-4C05-9CB6-92F6FD8BAD78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8F556-3C0B-498D-A833-C53A12816671}" type="pres">
      <dgm:prSet presAssocID="{DE128931-CA1A-4D58-AA62-8D6C5E94D0E9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E02CB-1A3A-4686-914B-0A07A4FA58A6}" type="pres">
      <dgm:prSet presAssocID="{C5B5EFBF-535C-4858-8D8F-23ED9326E7DC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95608-85CA-4224-A77D-0E43940045D7}" type="pres">
      <dgm:prSet presAssocID="{6CDD6929-EF5D-4083-950C-73C817985372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E4E0F-DE5C-4FE9-BE04-AB5A4AC1CE4B}" type="pres">
      <dgm:prSet presAssocID="{35EC7F26-2E9C-4BE9-B2E3-3857ECE6F45F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B8602-30FA-4F5C-ABE1-FDFAF04C9813}" type="pres">
      <dgm:prSet presAssocID="{E9189B04-92A7-411C-A5B4-4FC566BE3374}" presName="node" presStyleLbl="vennNode1" presStyleIdx="11" presStyleCnt="13" custScaleX="108930" custScaleY="111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0AF06-AB5C-4C1E-AE49-7D28555CEED1}" type="pres">
      <dgm:prSet presAssocID="{2FB65455-B9AB-4B6B-B5BD-E60C1BB0A58E}" presName="node" presStyleLbl="vennNode1" presStyleIdx="12" presStyleCnt="13" custRadScaleRad="98200" custRadScaleInc="2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EC82EE-C529-4F44-AE39-F974DA20DABF}" type="presOf" srcId="{1C33E00D-63D0-48BB-83A1-B3E9939BA514}" destId="{CE7B2C6A-CD48-4B30-AA3A-093DBBA78BDF}" srcOrd="0" destOrd="0" presId="urn:microsoft.com/office/officeart/2005/8/layout/radial3"/>
    <dgm:cxn modelId="{1A2055D1-27FD-42F9-8E1F-6DF7B488D890}" type="presOf" srcId="{DE128931-CA1A-4D58-AA62-8D6C5E94D0E9}" destId="{F4B8F556-3C0B-498D-A833-C53A12816671}" srcOrd="0" destOrd="0" presId="urn:microsoft.com/office/officeart/2005/8/layout/radial3"/>
    <dgm:cxn modelId="{AD5152A3-4DEE-4E89-A8FC-B76C1BE748DD}" type="presOf" srcId="{C5B5EFBF-535C-4858-8D8F-23ED9326E7DC}" destId="{869E02CB-1A3A-4686-914B-0A07A4FA58A6}" srcOrd="0" destOrd="0" presId="urn:microsoft.com/office/officeart/2005/8/layout/radial3"/>
    <dgm:cxn modelId="{D81AC3A1-CF11-4780-84C7-35C9ACB4AD02}" srcId="{1C33E00D-63D0-48BB-83A1-B3E9939BA514}" destId="{1F65250A-01D9-4D9C-8EE5-BFB96C0CB162}" srcOrd="2" destOrd="0" parTransId="{0CA4FDEB-70F1-41CB-AF32-0049E911854C}" sibTransId="{F82F2EA3-9ADD-494A-B257-CE04A99191A3}"/>
    <dgm:cxn modelId="{567C3CBB-8750-425C-B1AE-41981D37C7FC}" type="presOf" srcId="{F51499EF-44A4-4104-90FB-129399CCF49A}" destId="{8D8A3E49-4F0D-4FBE-BD07-35FD22D17028}" srcOrd="0" destOrd="0" presId="urn:microsoft.com/office/officeart/2005/8/layout/radial3"/>
    <dgm:cxn modelId="{41EE556F-900C-468E-8AFB-D27C20C6BA01}" type="presOf" srcId="{35EC7F26-2E9C-4BE9-B2E3-3857ECE6F45F}" destId="{52CE4E0F-DE5C-4FE9-BE04-AB5A4AC1CE4B}" srcOrd="0" destOrd="0" presId="urn:microsoft.com/office/officeart/2005/8/layout/radial3"/>
    <dgm:cxn modelId="{91D644D5-0EB4-4A22-9B5B-166D482D3540}" srcId="{1C33E00D-63D0-48BB-83A1-B3E9939BA514}" destId="{23BCB92C-1F9C-4380-AB13-318C0396067D}" srcOrd="1" destOrd="0" parTransId="{04F26D1D-8BE9-4810-8B74-14456DB62902}" sibTransId="{4FB5DE0C-1159-41F7-BC75-23DA1BD2343D}"/>
    <dgm:cxn modelId="{3E1EB172-AD7F-404A-AE12-908B48A80FBE}" type="presOf" srcId="{83F7B2F1-894F-4C05-9CB6-92F6FD8BAD78}" destId="{080A732B-3588-4A6C-BC81-4CE404D3EEE7}" srcOrd="0" destOrd="0" presId="urn:microsoft.com/office/officeart/2005/8/layout/radial3"/>
    <dgm:cxn modelId="{25902CA3-014F-404C-94F8-754E38DDB158}" srcId="{1C33E00D-63D0-48BB-83A1-B3E9939BA514}" destId="{DE128931-CA1A-4D58-AA62-8D6C5E94D0E9}" srcOrd="6" destOrd="0" parTransId="{4A279F31-ECBA-4E81-B66F-09A761194DE7}" sibTransId="{EB392E93-AD1A-4FC5-A0CF-73E7E20EBFD5}"/>
    <dgm:cxn modelId="{419AD045-A01C-410B-AFA0-F127EC97A379}" srcId="{1C33E00D-63D0-48BB-83A1-B3E9939BA514}" destId="{8E4419B5-893C-466F-8988-8EB9ADB15D36}" srcOrd="0" destOrd="0" parTransId="{F77AC3B0-C4E9-4580-9DB5-B05722F65ABC}" sibTransId="{BCA0CBB5-696C-46CD-B906-9548D813C08B}"/>
    <dgm:cxn modelId="{ADBBDD25-56C3-410C-9F3B-59B1EBAC75EA}" srcId="{1C33E00D-63D0-48BB-83A1-B3E9939BA514}" destId="{2FB65455-B9AB-4B6B-B5BD-E60C1BB0A58E}" srcOrd="11" destOrd="0" parTransId="{4300CE19-181D-44C3-BB62-204E8CD9119F}" sibTransId="{4289C969-8915-4719-8A54-1DB393321703}"/>
    <dgm:cxn modelId="{FA2051A6-487E-4219-9D4C-DECC7FE22E20}" type="presOf" srcId="{6CDD6929-EF5D-4083-950C-73C817985372}" destId="{3FB95608-85CA-4224-A77D-0E43940045D7}" srcOrd="0" destOrd="0" presId="urn:microsoft.com/office/officeart/2005/8/layout/radial3"/>
    <dgm:cxn modelId="{76E09D9A-37EF-4903-AC9F-192F3EF51380}" srcId="{1C33E00D-63D0-48BB-83A1-B3E9939BA514}" destId="{C5B5EFBF-535C-4858-8D8F-23ED9326E7DC}" srcOrd="7" destOrd="0" parTransId="{2E2A1811-50B4-497F-B939-341B125B73D8}" sibTransId="{7B6DA674-8377-4B3F-9BD2-A8A86C13056F}"/>
    <dgm:cxn modelId="{E00F3F56-F71D-4DAF-AF28-B5E8278B12D9}" type="presOf" srcId="{1F65250A-01D9-4D9C-8EE5-BFB96C0CB162}" destId="{6A139480-E3AF-4339-B03E-DC1658EC5845}" srcOrd="0" destOrd="0" presId="urn:microsoft.com/office/officeart/2005/8/layout/radial3"/>
    <dgm:cxn modelId="{B3E26149-AC79-4995-8E98-A519670B3418}" type="presOf" srcId="{9E70A5F3-AA2B-4C25-9966-6AD3E72D4911}" destId="{2F74D89A-46BA-40A1-88D7-C9940865DDEC}" srcOrd="0" destOrd="0" presId="urn:microsoft.com/office/officeart/2005/8/layout/radial3"/>
    <dgm:cxn modelId="{31ADDB7D-5457-4BA8-A3AC-786FC1DAC0F8}" type="presOf" srcId="{23BCB92C-1F9C-4380-AB13-318C0396067D}" destId="{9B45A396-308C-46DC-996A-C5F997367A54}" srcOrd="0" destOrd="0" presId="urn:microsoft.com/office/officeart/2005/8/layout/radial3"/>
    <dgm:cxn modelId="{B5D7F0F5-BB38-4263-ABAF-F3A23461C62A}" srcId="{1C33E00D-63D0-48BB-83A1-B3E9939BA514}" destId="{E9189B04-92A7-411C-A5B4-4FC566BE3374}" srcOrd="10" destOrd="0" parTransId="{CA826AB8-75D3-4A86-8DD4-28828D6E305F}" sibTransId="{C42D11EC-9B41-4CF7-9688-8E78C327B6FB}"/>
    <dgm:cxn modelId="{E0C97724-1960-43A2-8032-826FE7F400CF}" type="presOf" srcId="{8E4419B5-893C-466F-8988-8EB9ADB15D36}" destId="{DB693D35-FB40-4106-9C06-2230E890AD95}" srcOrd="0" destOrd="0" presId="urn:microsoft.com/office/officeart/2005/8/layout/radial3"/>
    <dgm:cxn modelId="{05831714-71B1-4D3B-BDB6-28702B96B6E3}" type="presOf" srcId="{E9189B04-92A7-411C-A5B4-4FC566BE3374}" destId="{930B8602-30FA-4F5C-ABE1-FDFAF04C9813}" srcOrd="0" destOrd="0" presId="urn:microsoft.com/office/officeart/2005/8/layout/radial3"/>
    <dgm:cxn modelId="{BCFE37B0-92FC-4E49-9E76-863FB579601F}" srcId="{F51499EF-44A4-4104-90FB-129399CCF49A}" destId="{1C33E00D-63D0-48BB-83A1-B3E9939BA514}" srcOrd="0" destOrd="0" parTransId="{85E52E07-D66F-4C5D-886C-2AA1AF0FF57B}" sibTransId="{C0774A85-D30F-484E-A046-639A3735F6E0}"/>
    <dgm:cxn modelId="{2E72249D-D5A7-4FD6-9719-4D0265F232CC}" srcId="{1C33E00D-63D0-48BB-83A1-B3E9939BA514}" destId="{7B9FDF6B-7AC5-4B18-8A5A-CCFC93881243}" srcOrd="4" destOrd="0" parTransId="{EEAE3DC1-BF63-485B-A90A-FCC578EB97A2}" sibTransId="{BEC9D507-2EFC-4673-B246-92CD074F15E2}"/>
    <dgm:cxn modelId="{1C8D2949-66D0-477F-9C9F-8E211F7042F3}" type="presOf" srcId="{2FB65455-B9AB-4B6B-B5BD-E60C1BB0A58E}" destId="{AE60AF06-AB5C-4C1E-AE49-7D28555CEED1}" srcOrd="0" destOrd="0" presId="urn:microsoft.com/office/officeart/2005/8/layout/radial3"/>
    <dgm:cxn modelId="{C80E47D4-8D8D-467E-AB1D-5FA7254E1866}" type="presOf" srcId="{7B9FDF6B-7AC5-4B18-8A5A-CCFC93881243}" destId="{63813C0E-E152-4990-BA43-07A0C44EC950}" srcOrd="0" destOrd="0" presId="urn:microsoft.com/office/officeart/2005/8/layout/radial3"/>
    <dgm:cxn modelId="{E3EF53A5-2827-4E6E-B986-CB9F7D721AA8}" srcId="{1C33E00D-63D0-48BB-83A1-B3E9939BA514}" destId="{83F7B2F1-894F-4C05-9CB6-92F6FD8BAD78}" srcOrd="5" destOrd="0" parTransId="{9476A2BC-78D5-444F-86E0-7F3209359336}" sibTransId="{A6089743-DA2E-48D8-AD8E-81E7B6D797C9}"/>
    <dgm:cxn modelId="{F098BCE5-DFB4-4D7F-A57E-7E7981732B73}" srcId="{1C33E00D-63D0-48BB-83A1-B3E9939BA514}" destId="{6CDD6929-EF5D-4083-950C-73C817985372}" srcOrd="8" destOrd="0" parTransId="{A1D5F01B-769E-4BA1-B99B-A099676BED7C}" sibTransId="{070A7408-C2C6-4A75-9040-ED8BE0848508}"/>
    <dgm:cxn modelId="{B094E9B7-A19D-4A22-80EF-BC2D582ADBCB}" srcId="{1C33E00D-63D0-48BB-83A1-B3E9939BA514}" destId="{9E70A5F3-AA2B-4C25-9966-6AD3E72D4911}" srcOrd="3" destOrd="0" parTransId="{CC2D09B0-D53C-4FA1-90F7-6311CDD6AF81}" sibTransId="{F578131C-EBCA-4858-9F85-935248F245F0}"/>
    <dgm:cxn modelId="{A74E931D-23C4-4AA8-8CB5-9499086AFBD9}" srcId="{1C33E00D-63D0-48BB-83A1-B3E9939BA514}" destId="{35EC7F26-2E9C-4BE9-B2E3-3857ECE6F45F}" srcOrd="9" destOrd="0" parTransId="{69AC6BE9-FDA0-49CD-9A6E-5BA69F8FE8AC}" sibTransId="{071FAFA0-C47E-4664-9A6D-BA6DC47E4F9B}"/>
    <dgm:cxn modelId="{044758E7-B133-49BA-95EC-8E1E973EF51D}" type="presParOf" srcId="{8D8A3E49-4F0D-4FBE-BD07-35FD22D17028}" destId="{48B146A9-F00C-4B01-B8CA-A9D8042C820B}" srcOrd="0" destOrd="0" presId="urn:microsoft.com/office/officeart/2005/8/layout/radial3"/>
    <dgm:cxn modelId="{0FF4031B-CDA6-49C3-AEF1-E615B45C82AE}" type="presParOf" srcId="{48B146A9-F00C-4B01-B8CA-A9D8042C820B}" destId="{CE7B2C6A-CD48-4B30-AA3A-093DBBA78BDF}" srcOrd="0" destOrd="0" presId="urn:microsoft.com/office/officeart/2005/8/layout/radial3"/>
    <dgm:cxn modelId="{CD3BA53A-5354-4DCA-85E3-8CC137DD5CB2}" type="presParOf" srcId="{48B146A9-F00C-4B01-B8CA-A9D8042C820B}" destId="{DB693D35-FB40-4106-9C06-2230E890AD95}" srcOrd="1" destOrd="0" presId="urn:microsoft.com/office/officeart/2005/8/layout/radial3"/>
    <dgm:cxn modelId="{78CC41E9-D280-42BF-B9DD-5915F7099FB5}" type="presParOf" srcId="{48B146A9-F00C-4B01-B8CA-A9D8042C820B}" destId="{9B45A396-308C-46DC-996A-C5F997367A54}" srcOrd="2" destOrd="0" presId="urn:microsoft.com/office/officeart/2005/8/layout/radial3"/>
    <dgm:cxn modelId="{F77A6811-1EDC-48C7-8E5E-571EE68633C5}" type="presParOf" srcId="{48B146A9-F00C-4B01-B8CA-A9D8042C820B}" destId="{6A139480-E3AF-4339-B03E-DC1658EC5845}" srcOrd="3" destOrd="0" presId="urn:microsoft.com/office/officeart/2005/8/layout/radial3"/>
    <dgm:cxn modelId="{71F64268-AFDF-4697-A052-2F10278E07AB}" type="presParOf" srcId="{48B146A9-F00C-4B01-B8CA-A9D8042C820B}" destId="{2F74D89A-46BA-40A1-88D7-C9940865DDEC}" srcOrd="4" destOrd="0" presId="urn:microsoft.com/office/officeart/2005/8/layout/radial3"/>
    <dgm:cxn modelId="{33294ED2-0FA6-457B-A849-27FB363AA8F8}" type="presParOf" srcId="{48B146A9-F00C-4B01-B8CA-A9D8042C820B}" destId="{63813C0E-E152-4990-BA43-07A0C44EC950}" srcOrd="5" destOrd="0" presId="urn:microsoft.com/office/officeart/2005/8/layout/radial3"/>
    <dgm:cxn modelId="{F7E9271F-2F68-47B2-BD8A-5A004B7C62C4}" type="presParOf" srcId="{48B146A9-F00C-4B01-B8CA-A9D8042C820B}" destId="{080A732B-3588-4A6C-BC81-4CE404D3EEE7}" srcOrd="6" destOrd="0" presId="urn:microsoft.com/office/officeart/2005/8/layout/radial3"/>
    <dgm:cxn modelId="{135E9DB8-5788-4995-AC58-DA5DFFAF97DE}" type="presParOf" srcId="{48B146A9-F00C-4B01-B8CA-A9D8042C820B}" destId="{F4B8F556-3C0B-498D-A833-C53A12816671}" srcOrd="7" destOrd="0" presId="urn:microsoft.com/office/officeart/2005/8/layout/radial3"/>
    <dgm:cxn modelId="{3B85EECF-9430-4D9F-89B0-AE8EF8EEA8F6}" type="presParOf" srcId="{48B146A9-F00C-4B01-B8CA-A9D8042C820B}" destId="{869E02CB-1A3A-4686-914B-0A07A4FA58A6}" srcOrd="8" destOrd="0" presId="urn:microsoft.com/office/officeart/2005/8/layout/radial3"/>
    <dgm:cxn modelId="{21813A04-9D89-4929-A626-4295EA89FD40}" type="presParOf" srcId="{48B146A9-F00C-4B01-B8CA-A9D8042C820B}" destId="{3FB95608-85CA-4224-A77D-0E43940045D7}" srcOrd="9" destOrd="0" presId="urn:microsoft.com/office/officeart/2005/8/layout/radial3"/>
    <dgm:cxn modelId="{0675333C-1300-4BC0-B9D3-C0D57EF24EC1}" type="presParOf" srcId="{48B146A9-F00C-4B01-B8CA-A9D8042C820B}" destId="{52CE4E0F-DE5C-4FE9-BE04-AB5A4AC1CE4B}" srcOrd="10" destOrd="0" presId="urn:microsoft.com/office/officeart/2005/8/layout/radial3"/>
    <dgm:cxn modelId="{BFFA16BD-B3B4-493D-BA5E-BC8BFCE753F1}" type="presParOf" srcId="{48B146A9-F00C-4B01-B8CA-A9D8042C820B}" destId="{930B8602-30FA-4F5C-ABE1-FDFAF04C9813}" srcOrd="11" destOrd="0" presId="urn:microsoft.com/office/officeart/2005/8/layout/radial3"/>
    <dgm:cxn modelId="{CF4EDEEA-A518-432D-85A0-685BFE79F1F5}" type="presParOf" srcId="{48B146A9-F00C-4B01-B8CA-A9D8042C820B}" destId="{AE60AF06-AB5C-4C1E-AE49-7D28555CEED1}" srcOrd="12" destOrd="0" presId="urn:microsoft.com/office/officeart/2005/8/layout/radial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A05C6-EAE2-4DE9-8B4A-1B7F1EA91CB3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0F2D25-6702-44CA-AC94-98FA0FD41A91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Steering Committee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76CDDD-29F2-42AC-84EA-171500B329E4}" type="parTrans" cxnId="{293770D3-AC6B-46E9-975E-6E89D92FCF3F}">
      <dgm:prSet/>
      <dgm:spPr/>
      <dgm:t>
        <a:bodyPr/>
        <a:lstStyle/>
        <a:p>
          <a:endParaRPr lang="en-US"/>
        </a:p>
      </dgm:t>
    </dgm:pt>
    <dgm:pt modelId="{2E780E0E-D7CF-4989-8FAA-53A2CFF9B61E}" type="sibTrans" cxnId="{293770D3-AC6B-46E9-975E-6E89D92FCF3F}">
      <dgm:prSet/>
      <dgm:spPr/>
      <dgm:t>
        <a:bodyPr/>
        <a:lstStyle/>
        <a:p>
          <a:endParaRPr lang="en-US"/>
        </a:p>
      </dgm:t>
    </dgm:pt>
    <dgm:pt modelId="{3D61E5CA-88D4-4A33-8131-CCEF29B81DA0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Committee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31AA0-437E-4B76-B135-EF115045719D}" type="parTrans" cxnId="{CD3A1268-D53B-41B9-B7B9-E565C306FB0E}">
      <dgm:prSet/>
      <dgm:spPr/>
      <dgm:t>
        <a:bodyPr/>
        <a:lstStyle/>
        <a:p>
          <a:endParaRPr lang="en-US"/>
        </a:p>
      </dgm:t>
    </dgm:pt>
    <dgm:pt modelId="{96E556FA-1C14-4910-AA66-8664BE42682C}" type="sibTrans" cxnId="{CD3A1268-D53B-41B9-B7B9-E565C306FB0E}">
      <dgm:prSet/>
      <dgm:spPr/>
      <dgm:t>
        <a:bodyPr/>
        <a:lstStyle/>
        <a:p>
          <a:endParaRPr lang="en-US"/>
        </a:p>
      </dgm:t>
    </dgm:pt>
    <dgm:pt modelId="{4691A9E9-037B-4094-B1A0-3208896650B7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LRC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7A2E67-58DD-4398-878E-EEF7F20FD6D8}" type="parTrans" cxnId="{865369C8-B36F-4D53-936A-381F4DCBF7C9}">
      <dgm:prSet/>
      <dgm:spPr/>
      <dgm:t>
        <a:bodyPr/>
        <a:lstStyle/>
        <a:p>
          <a:endParaRPr lang="en-US"/>
        </a:p>
      </dgm:t>
    </dgm:pt>
    <dgm:pt modelId="{B0E27AFF-B652-417E-B24D-D474B675177C}" type="sibTrans" cxnId="{865369C8-B36F-4D53-936A-381F4DCBF7C9}">
      <dgm:prSet/>
      <dgm:spPr/>
      <dgm:t>
        <a:bodyPr/>
        <a:lstStyle/>
        <a:p>
          <a:endParaRPr lang="en-US"/>
        </a:p>
      </dgm:t>
    </dgm:pt>
    <dgm:pt modelId="{11A6E331-6F2E-4B6E-9C1B-D1774F5AC2F1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10AD5C-A0C4-4971-B5D9-9DCB1BDE514D}" type="parTrans" cxnId="{CC7D1E96-F945-4810-9B46-06A5344ED52A}">
      <dgm:prSet/>
      <dgm:spPr/>
      <dgm:t>
        <a:bodyPr/>
        <a:lstStyle/>
        <a:p>
          <a:endParaRPr lang="en-US"/>
        </a:p>
      </dgm:t>
    </dgm:pt>
    <dgm:pt modelId="{30D8471E-46BE-40EB-BCB0-B2AA079CFDB0}" type="sibTrans" cxnId="{CC7D1E96-F945-4810-9B46-06A5344ED52A}">
      <dgm:prSet/>
      <dgm:spPr/>
      <dgm:t>
        <a:bodyPr/>
        <a:lstStyle/>
        <a:p>
          <a:endParaRPr lang="en-US"/>
        </a:p>
      </dgm:t>
    </dgm:pt>
    <dgm:pt modelId="{73BAB291-E9C8-47AF-A9EE-536428BC54D1}">
      <dgm:prSet phldrT="[Text]" custT="1"/>
      <dgm:spPr/>
      <dgm:t>
        <a:bodyPr/>
        <a:lstStyle/>
        <a:p>
          <a:r>
            <a: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CRVS Secretariat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08CB2-C41F-474E-8854-6DCD286FD576}" type="parTrans" cxnId="{027A6E88-9FE7-4DC1-99E4-247A0F036B4B}">
      <dgm:prSet/>
      <dgm:spPr/>
      <dgm:t>
        <a:bodyPr/>
        <a:lstStyle/>
        <a:p>
          <a:endParaRPr lang="en-US"/>
        </a:p>
      </dgm:t>
    </dgm:pt>
    <dgm:pt modelId="{617CCD52-CD16-4C28-8FB9-1010B0990414}" type="sibTrans" cxnId="{027A6E88-9FE7-4DC1-99E4-247A0F036B4B}">
      <dgm:prSet/>
      <dgm:spPr/>
      <dgm:t>
        <a:bodyPr/>
        <a:lstStyle/>
        <a:p>
          <a:endParaRPr lang="en-US"/>
        </a:p>
      </dgm:t>
    </dgm:pt>
    <dgm:pt modelId="{A402CF79-5036-4D38-8360-587A955892C1}">
      <dgm:prSet phldrT="[Text]"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PC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6970C-60C1-409A-8CDA-0AE3D493B84A}" type="parTrans" cxnId="{B07336C4-2A74-4CDB-8566-83D7298B59A6}">
      <dgm:prSet/>
      <dgm:spPr/>
      <dgm:t>
        <a:bodyPr/>
        <a:lstStyle/>
        <a:p>
          <a:endParaRPr lang="en-US"/>
        </a:p>
      </dgm:t>
    </dgm:pt>
    <dgm:pt modelId="{04E7614F-091B-4D0B-A9F2-846AEF2CDFC1}" type="sibTrans" cxnId="{B07336C4-2A74-4CDB-8566-83D7298B59A6}">
      <dgm:prSet/>
      <dgm:spPr/>
      <dgm:t>
        <a:bodyPr/>
        <a:lstStyle/>
        <a:p>
          <a:endParaRPr lang="en-US"/>
        </a:p>
      </dgm:t>
    </dgm:pt>
    <dgm:pt modelId="{220177C4-8B3E-4B1F-B2CD-74DEBD38FAC7}">
      <dgm:prSet phldrT="[Text]"/>
      <dgm:spPr/>
      <dgm:t>
        <a:bodyPr/>
        <a:lstStyle/>
        <a:p>
          <a:r>
            <a:rPr lang="en-GB" dirty="0" smtClean="0"/>
            <a:t>Policy</a:t>
          </a:r>
          <a:endParaRPr lang="en-US" dirty="0"/>
        </a:p>
      </dgm:t>
    </dgm:pt>
    <dgm:pt modelId="{2A8DE2FA-B71A-4A86-B7D8-2D75E5591A35}" type="parTrans" cxnId="{9D0E6DFF-9DDF-45AD-B989-413F68D2489F}">
      <dgm:prSet/>
      <dgm:spPr/>
      <dgm:t>
        <a:bodyPr/>
        <a:lstStyle/>
        <a:p>
          <a:endParaRPr lang="en-US"/>
        </a:p>
      </dgm:t>
    </dgm:pt>
    <dgm:pt modelId="{430E548B-ECBF-4ECC-A000-FEEC8A6CDF26}" type="sibTrans" cxnId="{9D0E6DFF-9DDF-45AD-B989-413F68D2489F}">
      <dgm:prSet/>
      <dgm:spPr/>
      <dgm:t>
        <a:bodyPr/>
        <a:lstStyle/>
        <a:p>
          <a:endParaRPr lang="en-US"/>
        </a:p>
      </dgm:t>
    </dgm:pt>
    <dgm:pt modelId="{096BFFD8-A916-4106-B60B-17C044EC3C5F}">
      <dgm:prSet phldrT="[Text]"/>
      <dgm:spPr/>
      <dgm:t>
        <a:bodyPr/>
        <a:lstStyle/>
        <a:p>
          <a:r>
            <a:rPr lang="en-GB" dirty="0" smtClean="0"/>
            <a:t>Functional</a:t>
          </a:r>
          <a:endParaRPr lang="en-US" dirty="0"/>
        </a:p>
      </dgm:t>
    </dgm:pt>
    <dgm:pt modelId="{B1E17DB0-7D10-401C-A807-7E1DE4CC951F}" type="parTrans" cxnId="{74AF593A-8C01-46D7-96F3-60E467BAA6C7}">
      <dgm:prSet/>
      <dgm:spPr/>
      <dgm:t>
        <a:bodyPr/>
        <a:lstStyle/>
        <a:p>
          <a:endParaRPr lang="en-US"/>
        </a:p>
      </dgm:t>
    </dgm:pt>
    <dgm:pt modelId="{B7E2891B-D22F-4510-B8B7-F0F4AD31C456}" type="sibTrans" cxnId="{74AF593A-8C01-46D7-96F3-60E467BAA6C7}">
      <dgm:prSet/>
      <dgm:spPr/>
      <dgm:t>
        <a:bodyPr/>
        <a:lstStyle/>
        <a:p>
          <a:endParaRPr lang="en-US"/>
        </a:p>
      </dgm:t>
    </dgm:pt>
    <dgm:pt modelId="{C7BFFD55-365E-4B63-AA4F-64DCF3BD0545}">
      <dgm:prSet phldrT="[Text]"/>
      <dgm:spPr/>
      <dgm:t>
        <a:bodyPr/>
        <a:lstStyle/>
        <a:p>
          <a:r>
            <a:rPr lang="en-GB" dirty="0" smtClean="0"/>
            <a:t>Thematic</a:t>
          </a:r>
          <a:endParaRPr lang="en-US" dirty="0"/>
        </a:p>
      </dgm:t>
    </dgm:pt>
    <dgm:pt modelId="{DACE6CE0-557F-4D43-9599-1259E9DFC021}" type="parTrans" cxnId="{9D1500A8-2591-49AE-A71B-E70DA5FAD5AE}">
      <dgm:prSet/>
      <dgm:spPr/>
      <dgm:t>
        <a:bodyPr/>
        <a:lstStyle/>
        <a:p>
          <a:endParaRPr lang="en-US"/>
        </a:p>
      </dgm:t>
    </dgm:pt>
    <dgm:pt modelId="{ACE68E18-AFD0-46B2-AADF-9E7C2F32A24E}" type="sibTrans" cxnId="{9D1500A8-2591-49AE-A71B-E70DA5FAD5AE}">
      <dgm:prSet/>
      <dgm:spPr/>
      <dgm:t>
        <a:bodyPr/>
        <a:lstStyle/>
        <a:p>
          <a:endParaRPr lang="en-US"/>
        </a:p>
      </dgm:t>
    </dgm:pt>
    <dgm:pt modelId="{927DE4F6-2927-4947-BB07-05E3D5AAC1DA}">
      <dgm:prSet/>
      <dgm:spPr/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ICC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E17165-601E-44BC-A08D-1921415239C6}" type="parTrans" cxnId="{7C805D90-417D-46E2-B12F-2F19684ACABB}">
      <dgm:prSet/>
      <dgm:spPr/>
      <dgm:t>
        <a:bodyPr/>
        <a:lstStyle/>
        <a:p>
          <a:endParaRPr lang="en-US"/>
        </a:p>
      </dgm:t>
    </dgm:pt>
    <dgm:pt modelId="{82C2F890-3706-4CA5-9535-AAEC34824DA6}" type="sibTrans" cxnId="{7C805D90-417D-46E2-B12F-2F19684ACABB}">
      <dgm:prSet/>
      <dgm:spPr/>
      <dgm:t>
        <a:bodyPr/>
        <a:lstStyle/>
        <a:p>
          <a:endParaRPr lang="en-US"/>
        </a:p>
      </dgm:t>
    </dgm:pt>
    <dgm:pt modelId="{5CA16F45-A6A1-414D-9FE2-8AE051EB732F}" type="pres">
      <dgm:prSet presAssocID="{2C6A05C6-EAE2-4DE9-8B4A-1B7F1EA91CB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842FCB-7C8D-4EE4-B00E-90675C28B89E}" type="pres">
      <dgm:prSet presAssocID="{2C6A05C6-EAE2-4DE9-8B4A-1B7F1EA91CB3}" presName="hierFlow" presStyleCnt="0"/>
      <dgm:spPr/>
    </dgm:pt>
    <dgm:pt modelId="{A3823225-A5BE-4A37-BE37-D5D835FA15F8}" type="pres">
      <dgm:prSet presAssocID="{2C6A05C6-EAE2-4DE9-8B4A-1B7F1EA91CB3}" presName="firstBuf" presStyleCnt="0"/>
      <dgm:spPr/>
    </dgm:pt>
    <dgm:pt modelId="{195C6D3C-B3DD-4A73-9561-94867D4C845C}" type="pres">
      <dgm:prSet presAssocID="{2C6A05C6-EAE2-4DE9-8B4A-1B7F1EA91CB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BE304DA-6679-4A61-8D5D-7D4BC58444F9}" type="pres">
      <dgm:prSet presAssocID="{070F2D25-6702-44CA-AC94-98FA0FD41A91}" presName="Name14" presStyleCnt="0"/>
      <dgm:spPr/>
    </dgm:pt>
    <dgm:pt modelId="{3F35EA52-94FC-46DE-83A3-C28A6579FABA}" type="pres">
      <dgm:prSet presAssocID="{070F2D25-6702-44CA-AC94-98FA0FD41A91}" presName="level1Shape" presStyleLbl="node0" presStyleIdx="0" presStyleCnt="1" custScaleX="144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0EB107-E986-4BEB-8544-73C5E9207E5A}" type="pres">
      <dgm:prSet presAssocID="{070F2D25-6702-44CA-AC94-98FA0FD41A91}" presName="hierChild2" presStyleCnt="0"/>
      <dgm:spPr/>
    </dgm:pt>
    <dgm:pt modelId="{09270E54-EFB7-4562-BEF7-1BBCC620E515}" type="pres">
      <dgm:prSet presAssocID="{37831AA0-437E-4B76-B135-EF115045719D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A049D45-7B67-4A29-A206-F410FC5E553E}" type="pres">
      <dgm:prSet presAssocID="{3D61E5CA-88D4-4A33-8131-CCEF29B81DA0}" presName="Name21" presStyleCnt="0"/>
      <dgm:spPr/>
    </dgm:pt>
    <dgm:pt modelId="{38FF9F8E-D76B-49D9-9DCB-31BBC0D58F76}" type="pres">
      <dgm:prSet presAssocID="{3D61E5CA-88D4-4A33-8131-CCEF29B81DA0}" presName="level2Shape" presStyleLbl="node2" presStyleIdx="0" presStyleCnt="2" custScaleX="162727"/>
      <dgm:spPr/>
      <dgm:t>
        <a:bodyPr/>
        <a:lstStyle/>
        <a:p>
          <a:endParaRPr lang="en-US"/>
        </a:p>
      </dgm:t>
    </dgm:pt>
    <dgm:pt modelId="{BDD0710C-15C2-4FDC-83A3-F8953A6CECFF}" type="pres">
      <dgm:prSet presAssocID="{3D61E5CA-88D4-4A33-8131-CCEF29B81DA0}" presName="hierChild3" presStyleCnt="0"/>
      <dgm:spPr/>
    </dgm:pt>
    <dgm:pt modelId="{C186A56F-BF58-4B0B-933B-512407D66275}" type="pres">
      <dgm:prSet presAssocID="{C77A2E67-58DD-4398-878E-EEF7F20FD6D8}" presName="Name19" presStyleLbl="parChTrans1D3" presStyleIdx="0" presStyleCnt="4"/>
      <dgm:spPr/>
      <dgm:t>
        <a:bodyPr/>
        <a:lstStyle/>
        <a:p>
          <a:endParaRPr lang="en-US"/>
        </a:p>
      </dgm:t>
    </dgm:pt>
    <dgm:pt modelId="{6F82F5CC-D01C-4D7C-B6D8-75C0ED9BA7D7}" type="pres">
      <dgm:prSet presAssocID="{4691A9E9-037B-4094-B1A0-3208896650B7}" presName="Name21" presStyleCnt="0"/>
      <dgm:spPr/>
    </dgm:pt>
    <dgm:pt modelId="{CF71A594-4D6A-4D00-BDC3-9FDF3AF44714}" type="pres">
      <dgm:prSet presAssocID="{4691A9E9-037B-4094-B1A0-3208896650B7}" presName="level2Shape" presStyleLbl="node3" presStyleIdx="0" presStyleCnt="4"/>
      <dgm:spPr/>
      <dgm:t>
        <a:bodyPr/>
        <a:lstStyle/>
        <a:p>
          <a:endParaRPr lang="en-US"/>
        </a:p>
      </dgm:t>
    </dgm:pt>
    <dgm:pt modelId="{02C8ABCA-76AE-48E4-8E2C-2036CDF0902B}" type="pres">
      <dgm:prSet presAssocID="{4691A9E9-037B-4094-B1A0-3208896650B7}" presName="hierChild3" presStyleCnt="0"/>
      <dgm:spPr/>
    </dgm:pt>
    <dgm:pt modelId="{3A939D40-7621-40C6-84AE-67E37786952C}" type="pres">
      <dgm:prSet presAssocID="{3910AD5C-A0C4-4971-B5D9-9DCB1BDE514D}" presName="Name19" presStyleLbl="parChTrans1D3" presStyleIdx="1" presStyleCnt="4"/>
      <dgm:spPr/>
      <dgm:t>
        <a:bodyPr/>
        <a:lstStyle/>
        <a:p>
          <a:endParaRPr lang="en-US"/>
        </a:p>
      </dgm:t>
    </dgm:pt>
    <dgm:pt modelId="{F57E9B77-FA14-430D-A7FB-49B289AB5580}" type="pres">
      <dgm:prSet presAssocID="{11A6E331-6F2E-4B6E-9C1B-D1774F5AC2F1}" presName="Name21" presStyleCnt="0"/>
      <dgm:spPr/>
    </dgm:pt>
    <dgm:pt modelId="{94C5D7DA-F287-4437-B581-22C298A1975B}" type="pres">
      <dgm:prSet presAssocID="{11A6E331-6F2E-4B6E-9C1B-D1774F5AC2F1}" presName="level2Shape" presStyleLbl="node3" presStyleIdx="1" presStyleCnt="4"/>
      <dgm:spPr/>
      <dgm:t>
        <a:bodyPr/>
        <a:lstStyle/>
        <a:p>
          <a:endParaRPr lang="en-US"/>
        </a:p>
      </dgm:t>
    </dgm:pt>
    <dgm:pt modelId="{32C89A0F-B147-4DA6-981C-E28E0A8E565F}" type="pres">
      <dgm:prSet presAssocID="{11A6E331-6F2E-4B6E-9C1B-D1774F5AC2F1}" presName="hierChild3" presStyleCnt="0"/>
      <dgm:spPr/>
    </dgm:pt>
    <dgm:pt modelId="{5DB6B8EC-6698-4DDE-9716-C73BE02D7715}" type="pres">
      <dgm:prSet presAssocID="{46808CB2-C41F-474E-8854-6DCD286FD57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89CAE24D-D3DB-47BB-B25B-0CEB53C7230C}" type="pres">
      <dgm:prSet presAssocID="{73BAB291-E9C8-47AF-A9EE-536428BC54D1}" presName="Name21" presStyleCnt="0"/>
      <dgm:spPr/>
    </dgm:pt>
    <dgm:pt modelId="{D5E09C5D-2CB9-4EE6-AED3-10DF81E85D4B}" type="pres">
      <dgm:prSet presAssocID="{73BAB291-E9C8-47AF-A9EE-536428BC54D1}" presName="level2Shape" presStyleLbl="node2" presStyleIdx="1" presStyleCnt="2" custScaleX="150535"/>
      <dgm:spPr/>
      <dgm:t>
        <a:bodyPr/>
        <a:lstStyle/>
        <a:p>
          <a:endParaRPr lang="en-US"/>
        </a:p>
      </dgm:t>
    </dgm:pt>
    <dgm:pt modelId="{0ADD9BB1-EF56-48E8-8FAD-BA9139294578}" type="pres">
      <dgm:prSet presAssocID="{73BAB291-E9C8-47AF-A9EE-536428BC54D1}" presName="hierChild3" presStyleCnt="0"/>
      <dgm:spPr/>
    </dgm:pt>
    <dgm:pt modelId="{F6DE324C-5132-4320-BEDE-5258AA17AE63}" type="pres">
      <dgm:prSet presAssocID="{08E6970C-60C1-409A-8CDA-0AE3D493B84A}" presName="Name19" presStyleLbl="parChTrans1D3" presStyleIdx="2" presStyleCnt="4"/>
      <dgm:spPr/>
      <dgm:t>
        <a:bodyPr/>
        <a:lstStyle/>
        <a:p>
          <a:endParaRPr lang="en-US"/>
        </a:p>
      </dgm:t>
    </dgm:pt>
    <dgm:pt modelId="{629D2190-3A6D-439D-82A6-BB859B1B8B92}" type="pres">
      <dgm:prSet presAssocID="{A402CF79-5036-4D38-8360-587A955892C1}" presName="Name21" presStyleCnt="0"/>
      <dgm:spPr/>
    </dgm:pt>
    <dgm:pt modelId="{30225572-C7B8-4233-BCB0-704B62D0BED9}" type="pres">
      <dgm:prSet presAssocID="{A402CF79-5036-4D38-8360-587A955892C1}" presName="level2Shape" presStyleLbl="node3" presStyleIdx="2" presStyleCnt="4"/>
      <dgm:spPr/>
      <dgm:t>
        <a:bodyPr/>
        <a:lstStyle/>
        <a:p>
          <a:endParaRPr lang="en-US"/>
        </a:p>
      </dgm:t>
    </dgm:pt>
    <dgm:pt modelId="{D669A656-E450-4ACD-B7AF-DF2421578593}" type="pres">
      <dgm:prSet presAssocID="{A402CF79-5036-4D38-8360-587A955892C1}" presName="hierChild3" presStyleCnt="0"/>
      <dgm:spPr/>
    </dgm:pt>
    <dgm:pt modelId="{26A14206-143E-4A9B-80D3-446814B6C915}" type="pres">
      <dgm:prSet presAssocID="{6CE17165-601E-44BC-A08D-1921415239C6}" presName="Name19" presStyleLbl="parChTrans1D3" presStyleIdx="3" presStyleCnt="4"/>
      <dgm:spPr/>
      <dgm:t>
        <a:bodyPr/>
        <a:lstStyle/>
        <a:p>
          <a:endParaRPr lang="en-US"/>
        </a:p>
      </dgm:t>
    </dgm:pt>
    <dgm:pt modelId="{855A667B-7204-4FEA-94CF-FB10BFB1D24F}" type="pres">
      <dgm:prSet presAssocID="{927DE4F6-2927-4947-BB07-05E3D5AAC1DA}" presName="Name21" presStyleCnt="0"/>
      <dgm:spPr/>
    </dgm:pt>
    <dgm:pt modelId="{A9A7F5E1-933D-4277-8A36-5FDA173AC049}" type="pres">
      <dgm:prSet presAssocID="{927DE4F6-2927-4947-BB07-05E3D5AAC1DA}" presName="level2Shape" presStyleLbl="node3" presStyleIdx="3" presStyleCnt="4"/>
      <dgm:spPr/>
      <dgm:t>
        <a:bodyPr/>
        <a:lstStyle/>
        <a:p>
          <a:endParaRPr lang="en-US"/>
        </a:p>
      </dgm:t>
    </dgm:pt>
    <dgm:pt modelId="{8F99CBC6-B934-4FEA-BF5C-799E0BD5DB25}" type="pres">
      <dgm:prSet presAssocID="{927DE4F6-2927-4947-BB07-05E3D5AAC1DA}" presName="hierChild3" presStyleCnt="0"/>
      <dgm:spPr/>
    </dgm:pt>
    <dgm:pt modelId="{150B1E1A-9FE3-4698-B212-E2F79A5EDAC8}" type="pres">
      <dgm:prSet presAssocID="{2C6A05C6-EAE2-4DE9-8B4A-1B7F1EA91CB3}" presName="bgShapesFlow" presStyleCnt="0"/>
      <dgm:spPr/>
    </dgm:pt>
    <dgm:pt modelId="{FFBA730B-B50E-4ADF-BE58-51147F76359C}" type="pres">
      <dgm:prSet presAssocID="{220177C4-8B3E-4B1F-B2CD-74DEBD38FAC7}" presName="rectComp" presStyleCnt="0"/>
      <dgm:spPr/>
    </dgm:pt>
    <dgm:pt modelId="{36E30AFB-F1FA-4487-843D-932A1EA73C6E}" type="pres">
      <dgm:prSet presAssocID="{220177C4-8B3E-4B1F-B2CD-74DEBD38FAC7}" presName="bgRect" presStyleLbl="bgShp" presStyleIdx="0" presStyleCnt="3"/>
      <dgm:spPr/>
      <dgm:t>
        <a:bodyPr/>
        <a:lstStyle/>
        <a:p>
          <a:endParaRPr lang="en-US"/>
        </a:p>
      </dgm:t>
    </dgm:pt>
    <dgm:pt modelId="{158AFE89-7C36-49A7-BDFA-17BCC09C74E1}" type="pres">
      <dgm:prSet presAssocID="{220177C4-8B3E-4B1F-B2CD-74DEBD38FAC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2F4DF-C30A-48CE-BAAD-6A572A15DAF7}" type="pres">
      <dgm:prSet presAssocID="{220177C4-8B3E-4B1F-B2CD-74DEBD38FAC7}" presName="spComp" presStyleCnt="0"/>
      <dgm:spPr/>
    </dgm:pt>
    <dgm:pt modelId="{27E515CD-138F-448E-9FB4-9132A917D9F0}" type="pres">
      <dgm:prSet presAssocID="{220177C4-8B3E-4B1F-B2CD-74DEBD38FAC7}" presName="vSp" presStyleCnt="0"/>
      <dgm:spPr/>
    </dgm:pt>
    <dgm:pt modelId="{CC8F0FBB-83C0-4A6C-B9A1-BD2229095286}" type="pres">
      <dgm:prSet presAssocID="{096BFFD8-A916-4106-B60B-17C044EC3C5F}" presName="rectComp" presStyleCnt="0"/>
      <dgm:spPr/>
    </dgm:pt>
    <dgm:pt modelId="{84E8148D-93DF-445C-8DCD-47F3E10E84AE}" type="pres">
      <dgm:prSet presAssocID="{096BFFD8-A916-4106-B60B-17C044EC3C5F}" presName="bgRect" presStyleLbl="bgShp" presStyleIdx="1" presStyleCnt="3"/>
      <dgm:spPr/>
      <dgm:t>
        <a:bodyPr/>
        <a:lstStyle/>
        <a:p>
          <a:endParaRPr lang="en-US"/>
        </a:p>
      </dgm:t>
    </dgm:pt>
    <dgm:pt modelId="{E46240E4-6B07-4142-8A8E-17DC92472804}" type="pres">
      <dgm:prSet presAssocID="{096BFFD8-A916-4106-B60B-17C044EC3C5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6F22C-BD9F-499F-94A7-B925B46D4831}" type="pres">
      <dgm:prSet presAssocID="{096BFFD8-A916-4106-B60B-17C044EC3C5F}" presName="spComp" presStyleCnt="0"/>
      <dgm:spPr/>
    </dgm:pt>
    <dgm:pt modelId="{9A1D8B98-2363-4E64-96F1-54F3FCFBD246}" type="pres">
      <dgm:prSet presAssocID="{096BFFD8-A916-4106-B60B-17C044EC3C5F}" presName="vSp" presStyleCnt="0"/>
      <dgm:spPr/>
    </dgm:pt>
    <dgm:pt modelId="{310BD51B-BBBF-43A7-9E8F-B64283D22740}" type="pres">
      <dgm:prSet presAssocID="{C7BFFD55-365E-4B63-AA4F-64DCF3BD0545}" presName="rectComp" presStyleCnt="0"/>
      <dgm:spPr/>
    </dgm:pt>
    <dgm:pt modelId="{7078FD2A-39EA-4914-B43D-A7446F7045A2}" type="pres">
      <dgm:prSet presAssocID="{C7BFFD55-365E-4B63-AA4F-64DCF3BD0545}" presName="bgRect" presStyleLbl="bgShp" presStyleIdx="2" presStyleCnt="3"/>
      <dgm:spPr/>
      <dgm:t>
        <a:bodyPr/>
        <a:lstStyle/>
        <a:p>
          <a:endParaRPr lang="en-US"/>
        </a:p>
      </dgm:t>
    </dgm:pt>
    <dgm:pt modelId="{F13021C2-6129-4C62-9B4E-6A08361057D8}" type="pres">
      <dgm:prSet presAssocID="{C7BFFD55-365E-4B63-AA4F-64DCF3BD054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7B216-05F8-4C49-887C-B5634B8C7D6C}" type="presOf" srcId="{73BAB291-E9C8-47AF-A9EE-536428BC54D1}" destId="{D5E09C5D-2CB9-4EE6-AED3-10DF81E85D4B}" srcOrd="0" destOrd="0" presId="urn:microsoft.com/office/officeart/2005/8/layout/hierarchy6"/>
    <dgm:cxn modelId="{73DE1F2D-6C3B-469E-973C-0E9594831931}" type="presOf" srcId="{11A6E331-6F2E-4B6E-9C1B-D1774F5AC2F1}" destId="{94C5D7DA-F287-4437-B581-22C298A1975B}" srcOrd="0" destOrd="0" presId="urn:microsoft.com/office/officeart/2005/8/layout/hierarchy6"/>
    <dgm:cxn modelId="{63028DCE-6ED1-497D-83EB-105E8F468D39}" type="presOf" srcId="{096BFFD8-A916-4106-B60B-17C044EC3C5F}" destId="{E46240E4-6B07-4142-8A8E-17DC92472804}" srcOrd="1" destOrd="0" presId="urn:microsoft.com/office/officeart/2005/8/layout/hierarchy6"/>
    <dgm:cxn modelId="{7C805D90-417D-46E2-B12F-2F19684ACABB}" srcId="{73BAB291-E9C8-47AF-A9EE-536428BC54D1}" destId="{927DE4F6-2927-4947-BB07-05E3D5AAC1DA}" srcOrd="1" destOrd="0" parTransId="{6CE17165-601E-44BC-A08D-1921415239C6}" sibTransId="{82C2F890-3706-4CA5-9535-AAEC34824DA6}"/>
    <dgm:cxn modelId="{CC7D1E96-F945-4810-9B46-06A5344ED52A}" srcId="{3D61E5CA-88D4-4A33-8131-CCEF29B81DA0}" destId="{11A6E331-6F2E-4B6E-9C1B-D1774F5AC2F1}" srcOrd="1" destOrd="0" parTransId="{3910AD5C-A0C4-4971-B5D9-9DCB1BDE514D}" sibTransId="{30D8471E-46BE-40EB-BCB0-B2AA079CFDB0}"/>
    <dgm:cxn modelId="{42E72FEC-276B-4897-87C0-E1000796CDBD}" type="presOf" srcId="{08E6970C-60C1-409A-8CDA-0AE3D493B84A}" destId="{F6DE324C-5132-4320-BEDE-5258AA17AE63}" srcOrd="0" destOrd="0" presId="urn:microsoft.com/office/officeart/2005/8/layout/hierarchy6"/>
    <dgm:cxn modelId="{1433A9F3-5970-45C3-8658-7A2C2DE828B6}" type="presOf" srcId="{37831AA0-437E-4B76-B135-EF115045719D}" destId="{09270E54-EFB7-4562-BEF7-1BBCC620E515}" srcOrd="0" destOrd="0" presId="urn:microsoft.com/office/officeart/2005/8/layout/hierarchy6"/>
    <dgm:cxn modelId="{3BB54ADE-8764-4BCD-A6FB-054098FB03E9}" type="presOf" srcId="{096BFFD8-A916-4106-B60B-17C044EC3C5F}" destId="{84E8148D-93DF-445C-8DCD-47F3E10E84AE}" srcOrd="0" destOrd="0" presId="urn:microsoft.com/office/officeart/2005/8/layout/hierarchy6"/>
    <dgm:cxn modelId="{B307A655-E7CC-4882-92C4-71F075A1F7B4}" type="presOf" srcId="{6CE17165-601E-44BC-A08D-1921415239C6}" destId="{26A14206-143E-4A9B-80D3-446814B6C915}" srcOrd="0" destOrd="0" presId="urn:microsoft.com/office/officeart/2005/8/layout/hierarchy6"/>
    <dgm:cxn modelId="{74AF593A-8C01-46D7-96F3-60E467BAA6C7}" srcId="{2C6A05C6-EAE2-4DE9-8B4A-1B7F1EA91CB3}" destId="{096BFFD8-A916-4106-B60B-17C044EC3C5F}" srcOrd="2" destOrd="0" parTransId="{B1E17DB0-7D10-401C-A807-7E1DE4CC951F}" sibTransId="{B7E2891B-D22F-4510-B8B7-F0F4AD31C456}"/>
    <dgm:cxn modelId="{9D1500A8-2591-49AE-A71B-E70DA5FAD5AE}" srcId="{2C6A05C6-EAE2-4DE9-8B4A-1B7F1EA91CB3}" destId="{C7BFFD55-365E-4B63-AA4F-64DCF3BD0545}" srcOrd="3" destOrd="0" parTransId="{DACE6CE0-557F-4D43-9599-1259E9DFC021}" sibTransId="{ACE68E18-AFD0-46B2-AADF-9E7C2F32A24E}"/>
    <dgm:cxn modelId="{865369C8-B36F-4D53-936A-381F4DCBF7C9}" srcId="{3D61E5CA-88D4-4A33-8131-CCEF29B81DA0}" destId="{4691A9E9-037B-4094-B1A0-3208896650B7}" srcOrd="0" destOrd="0" parTransId="{C77A2E67-58DD-4398-878E-EEF7F20FD6D8}" sibTransId="{B0E27AFF-B652-417E-B24D-D474B675177C}"/>
    <dgm:cxn modelId="{027A6E88-9FE7-4DC1-99E4-247A0F036B4B}" srcId="{070F2D25-6702-44CA-AC94-98FA0FD41A91}" destId="{73BAB291-E9C8-47AF-A9EE-536428BC54D1}" srcOrd="1" destOrd="0" parTransId="{46808CB2-C41F-474E-8854-6DCD286FD576}" sibTransId="{617CCD52-CD16-4C28-8FB9-1010B0990414}"/>
    <dgm:cxn modelId="{CD3A1268-D53B-41B9-B7B9-E565C306FB0E}" srcId="{070F2D25-6702-44CA-AC94-98FA0FD41A91}" destId="{3D61E5CA-88D4-4A33-8131-CCEF29B81DA0}" srcOrd="0" destOrd="0" parTransId="{37831AA0-437E-4B76-B135-EF115045719D}" sibTransId="{96E556FA-1C14-4910-AA66-8664BE42682C}"/>
    <dgm:cxn modelId="{DE246599-FA50-441D-A5F5-5BF2E17383E8}" type="presOf" srcId="{3910AD5C-A0C4-4971-B5D9-9DCB1BDE514D}" destId="{3A939D40-7621-40C6-84AE-67E37786952C}" srcOrd="0" destOrd="0" presId="urn:microsoft.com/office/officeart/2005/8/layout/hierarchy6"/>
    <dgm:cxn modelId="{6FEA9DA4-F3F8-404A-89B0-66DB000DF646}" type="presOf" srcId="{220177C4-8B3E-4B1F-B2CD-74DEBD38FAC7}" destId="{36E30AFB-F1FA-4487-843D-932A1EA73C6E}" srcOrd="0" destOrd="0" presId="urn:microsoft.com/office/officeart/2005/8/layout/hierarchy6"/>
    <dgm:cxn modelId="{BD938163-F2EA-47DA-91AC-8F1014D0E578}" type="presOf" srcId="{A402CF79-5036-4D38-8360-587A955892C1}" destId="{30225572-C7B8-4233-BCB0-704B62D0BED9}" srcOrd="0" destOrd="0" presId="urn:microsoft.com/office/officeart/2005/8/layout/hierarchy6"/>
    <dgm:cxn modelId="{E19F657C-FA96-4F5E-BE35-F70691C9D329}" type="presOf" srcId="{2C6A05C6-EAE2-4DE9-8B4A-1B7F1EA91CB3}" destId="{5CA16F45-A6A1-414D-9FE2-8AE051EB732F}" srcOrd="0" destOrd="0" presId="urn:microsoft.com/office/officeart/2005/8/layout/hierarchy6"/>
    <dgm:cxn modelId="{CACC3E63-6093-4A4F-A6A7-40C810DAD51E}" type="presOf" srcId="{220177C4-8B3E-4B1F-B2CD-74DEBD38FAC7}" destId="{158AFE89-7C36-49A7-BDFA-17BCC09C74E1}" srcOrd="1" destOrd="0" presId="urn:microsoft.com/office/officeart/2005/8/layout/hierarchy6"/>
    <dgm:cxn modelId="{9D0E6DFF-9DDF-45AD-B989-413F68D2489F}" srcId="{2C6A05C6-EAE2-4DE9-8B4A-1B7F1EA91CB3}" destId="{220177C4-8B3E-4B1F-B2CD-74DEBD38FAC7}" srcOrd="1" destOrd="0" parTransId="{2A8DE2FA-B71A-4A86-B7D8-2D75E5591A35}" sibTransId="{430E548B-ECBF-4ECC-A000-FEEC8A6CDF26}"/>
    <dgm:cxn modelId="{761C5158-8A24-487D-A602-03813D341093}" type="presOf" srcId="{C77A2E67-58DD-4398-878E-EEF7F20FD6D8}" destId="{C186A56F-BF58-4B0B-933B-512407D66275}" srcOrd="0" destOrd="0" presId="urn:microsoft.com/office/officeart/2005/8/layout/hierarchy6"/>
    <dgm:cxn modelId="{293770D3-AC6B-46E9-975E-6E89D92FCF3F}" srcId="{2C6A05C6-EAE2-4DE9-8B4A-1B7F1EA91CB3}" destId="{070F2D25-6702-44CA-AC94-98FA0FD41A91}" srcOrd="0" destOrd="0" parTransId="{E276CDDD-29F2-42AC-84EA-171500B329E4}" sibTransId="{2E780E0E-D7CF-4989-8FAA-53A2CFF9B61E}"/>
    <dgm:cxn modelId="{364E8630-1349-47D0-9720-436E63F60186}" type="presOf" srcId="{46808CB2-C41F-474E-8854-6DCD286FD576}" destId="{5DB6B8EC-6698-4DDE-9716-C73BE02D7715}" srcOrd="0" destOrd="0" presId="urn:microsoft.com/office/officeart/2005/8/layout/hierarchy6"/>
    <dgm:cxn modelId="{B07336C4-2A74-4CDB-8566-83D7298B59A6}" srcId="{73BAB291-E9C8-47AF-A9EE-536428BC54D1}" destId="{A402CF79-5036-4D38-8360-587A955892C1}" srcOrd="0" destOrd="0" parTransId="{08E6970C-60C1-409A-8CDA-0AE3D493B84A}" sibTransId="{04E7614F-091B-4D0B-A9F2-846AEF2CDFC1}"/>
    <dgm:cxn modelId="{0F37768C-EF8E-4679-9584-67AAACA988CD}" type="presOf" srcId="{927DE4F6-2927-4947-BB07-05E3D5AAC1DA}" destId="{A9A7F5E1-933D-4277-8A36-5FDA173AC049}" srcOrd="0" destOrd="0" presId="urn:microsoft.com/office/officeart/2005/8/layout/hierarchy6"/>
    <dgm:cxn modelId="{0650AF17-F3CC-4FCB-8376-63AA471C93B8}" type="presOf" srcId="{C7BFFD55-365E-4B63-AA4F-64DCF3BD0545}" destId="{7078FD2A-39EA-4914-B43D-A7446F7045A2}" srcOrd="0" destOrd="0" presId="urn:microsoft.com/office/officeart/2005/8/layout/hierarchy6"/>
    <dgm:cxn modelId="{314D4EEC-B00E-41F0-AEA2-08B7A5C0C026}" type="presOf" srcId="{3D61E5CA-88D4-4A33-8131-CCEF29B81DA0}" destId="{38FF9F8E-D76B-49D9-9DCB-31BBC0D58F76}" srcOrd="0" destOrd="0" presId="urn:microsoft.com/office/officeart/2005/8/layout/hierarchy6"/>
    <dgm:cxn modelId="{D35D095F-92DC-44F6-9853-4987548C7FD7}" type="presOf" srcId="{4691A9E9-037B-4094-B1A0-3208896650B7}" destId="{CF71A594-4D6A-4D00-BDC3-9FDF3AF44714}" srcOrd="0" destOrd="0" presId="urn:microsoft.com/office/officeart/2005/8/layout/hierarchy6"/>
    <dgm:cxn modelId="{D9B05538-64C3-4F16-A3D4-4B2BF9A3A36E}" type="presOf" srcId="{C7BFFD55-365E-4B63-AA4F-64DCF3BD0545}" destId="{F13021C2-6129-4C62-9B4E-6A08361057D8}" srcOrd="1" destOrd="0" presId="urn:microsoft.com/office/officeart/2005/8/layout/hierarchy6"/>
    <dgm:cxn modelId="{E4DA8BDA-5CEB-43C0-AA30-8868547EC173}" type="presOf" srcId="{070F2D25-6702-44CA-AC94-98FA0FD41A91}" destId="{3F35EA52-94FC-46DE-83A3-C28A6579FABA}" srcOrd="0" destOrd="0" presId="urn:microsoft.com/office/officeart/2005/8/layout/hierarchy6"/>
    <dgm:cxn modelId="{EE81607D-7996-49C9-8ED7-C7373B2D9895}" type="presParOf" srcId="{5CA16F45-A6A1-414D-9FE2-8AE051EB732F}" destId="{0A842FCB-7C8D-4EE4-B00E-90675C28B89E}" srcOrd="0" destOrd="0" presId="urn:microsoft.com/office/officeart/2005/8/layout/hierarchy6"/>
    <dgm:cxn modelId="{02B19CBE-3651-4AC2-AD15-40B6216E26C9}" type="presParOf" srcId="{0A842FCB-7C8D-4EE4-B00E-90675C28B89E}" destId="{A3823225-A5BE-4A37-BE37-D5D835FA15F8}" srcOrd="0" destOrd="0" presId="urn:microsoft.com/office/officeart/2005/8/layout/hierarchy6"/>
    <dgm:cxn modelId="{FE05C2D3-D69B-4CD3-90E2-090437FB1107}" type="presParOf" srcId="{0A842FCB-7C8D-4EE4-B00E-90675C28B89E}" destId="{195C6D3C-B3DD-4A73-9561-94867D4C845C}" srcOrd="1" destOrd="0" presId="urn:microsoft.com/office/officeart/2005/8/layout/hierarchy6"/>
    <dgm:cxn modelId="{AF0B9A66-EBA3-4131-B262-037B537DB111}" type="presParOf" srcId="{195C6D3C-B3DD-4A73-9561-94867D4C845C}" destId="{FBE304DA-6679-4A61-8D5D-7D4BC58444F9}" srcOrd="0" destOrd="0" presId="urn:microsoft.com/office/officeart/2005/8/layout/hierarchy6"/>
    <dgm:cxn modelId="{049ABCCD-04B8-466A-8938-06EBEF014D0B}" type="presParOf" srcId="{FBE304DA-6679-4A61-8D5D-7D4BC58444F9}" destId="{3F35EA52-94FC-46DE-83A3-C28A6579FABA}" srcOrd="0" destOrd="0" presId="urn:microsoft.com/office/officeart/2005/8/layout/hierarchy6"/>
    <dgm:cxn modelId="{F790E087-7CCC-4557-A82B-805E937744DD}" type="presParOf" srcId="{FBE304DA-6679-4A61-8D5D-7D4BC58444F9}" destId="{A40EB107-E986-4BEB-8544-73C5E9207E5A}" srcOrd="1" destOrd="0" presId="urn:microsoft.com/office/officeart/2005/8/layout/hierarchy6"/>
    <dgm:cxn modelId="{C1D8E61B-48B7-4C1E-80D4-BE10C0B0F08B}" type="presParOf" srcId="{A40EB107-E986-4BEB-8544-73C5E9207E5A}" destId="{09270E54-EFB7-4562-BEF7-1BBCC620E515}" srcOrd="0" destOrd="0" presId="urn:microsoft.com/office/officeart/2005/8/layout/hierarchy6"/>
    <dgm:cxn modelId="{D29D42F9-EDA8-4A4D-8D99-86852A269F4A}" type="presParOf" srcId="{A40EB107-E986-4BEB-8544-73C5E9207E5A}" destId="{DA049D45-7B67-4A29-A206-F410FC5E553E}" srcOrd="1" destOrd="0" presId="urn:microsoft.com/office/officeart/2005/8/layout/hierarchy6"/>
    <dgm:cxn modelId="{A85433AB-6E44-42F7-B3F0-BB84A37E0C61}" type="presParOf" srcId="{DA049D45-7B67-4A29-A206-F410FC5E553E}" destId="{38FF9F8E-D76B-49D9-9DCB-31BBC0D58F76}" srcOrd="0" destOrd="0" presId="urn:microsoft.com/office/officeart/2005/8/layout/hierarchy6"/>
    <dgm:cxn modelId="{BFFBDF0D-2E91-4AF6-A1FE-F4ACCC5E5E12}" type="presParOf" srcId="{DA049D45-7B67-4A29-A206-F410FC5E553E}" destId="{BDD0710C-15C2-4FDC-83A3-F8953A6CECFF}" srcOrd="1" destOrd="0" presId="urn:microsoft.com/office/officeart/2005/8/layout/hierarchy6"/>
    <dgm:cxn modelId="{6A6D3AFD-807D-4FE3-8D89-8C5F065EFB0A}" type="presParOf" srcId="{BDD0710C-15C2-4FDC-83A3-F8953A6CECFF}" destId="{C186A56F-BF58-4B0B-933B-512407D66275}" srcOrd="0" destOrd="0" presId="urn:microsoft.com/office/officeart/2005/8/layout/hierarchy6"/>
    <dgm:cxn modelId="{3710B09B-5D8D-405D-B0CA-679A4CD9F877}" type="presParOf" srcId="{BDD0710C-15C2-4FDC-83A3-F8953A6CECFF}" destId="{6F82F5CC-D01C-4D7C-B6D8-75C0ED9BA7D7}" srcOrd="1" destOrd="0" presId="urn:microsoft.com/office/officeart/2005/8/layout/hierarchy6"/>
    <dgm:cxn modelId="{45F59BAA-DAE7-4429-AC82-1C109CC8EBD7}" type="presParOf" srcId="{6F82F5CC-D01C-4D7C-B6D8-75C0ED9BA7D7}" destId="{CF71A594-4D6A-4D00-BDC3-9FDF3AF44714}" srcOrd="0" destOrd="0" presId="urn:microsoft.com/office/officeart/2005/8/layout/hierarchy6"/>
    <dgm:cxn modelId="{CDB4A0E2-D2A7-4F36-95ED-BDC145150E43}" type="presParOf" srcId="{6F82F5CC-D01C-4D7C-B6D8-75C0ED9BA7D7}" destId="{02C8ABCA-76AE-48E4-8E2C-2036CDF0902B}" srcOrd="1" destOrd="0" presId="urn:microsoft.com/office/officeart/2005/8/layout/hierarchy6"/>
    <dgm:cxn modelId="{C39B8E2D-8A17-484C-9F94-434F70BE3C02}" type="presParOf" srcId="{BDD0710C-15C2-4FDC-83A3-F8953A6CECFF}" destId="{3A939D40-7621-40C6-84AE-67E37786952C}" srcOrd="2" destOrd="0" presId="urn:microsoft.com/office/officeart/2005/8/layout/hierarchy6"/>
    <dgm:cxn modelId="{5B4A33D4-503A-411C-BEF9-DD7E214426AE}" type="presParOf" srcId="{BDD0710C-15C2-4FDC-83A3-F8953A6CECFF}" destId="{F57E9B77-FA14-430D-A7FB-49B289AB5580}" srcOrd="3" destOrd="0" presId="urn:microsoft.com/office/officeart/2005/8/layout/hierarchy6"/>
    <dgm:cxn modelId="{3240283C-BCD2-40F6-8AB7-233F76622337}" type="presParOf" srcId="{F57E9B77-FA14-430D-A7FB-49B289AB5580}" destId="{94C5D7DA-F287-4437-B581-22C298A1975B}" srcOrd="0" destOrd="0" presId="urn:microsoft.com/office/officeart/2005/8/layout/hierarchy6"/>
    <dgm:cxn modelId="{45D623D5-CCC7-437B-9EF0-B09900895B15}" type="presParOf" srcId="{F57E9B77-FA14-430D-A7FB-49B289AB5580}" destId="{32C89A0F-B147-4DA6-981C-E28E0A8E565F}" srcOrd="1" destOrd="0" presId="urn:microsoft.com/office/officeart/2005/8/layout/hierarchy6"/>
    <dgm:cxn modelId="{519C71BF-6F2B-4443-8C62-8B7CFD79045B}" type="presParOf" srcId="{A40EB107-E986-4BEB-8544-73C5E9207E5A}" destId="{5DB6B8EC-6698-4DDE-9716-C73BE02D7715}" srcOrd="2" destOrd="0" presId="urn:microsoft.com/office/officeart/2005/8/layout/hierarchy6"/>
    <dgm:cxn modelId="{D8533BBD-1400-4A78-BCD2-3956C60066E7}" type="presParOf" srcId="{A40EB107-E986-4BEB-8544-73C5E9207E5A}" destId="{89CAE24D-D3DB-47BB-B25B-0CEB53C7230C}" srcOrd="3" destOrd="0" presId="urn:microsoft.com/office/officeart/2005/8/layout/hierarchy6"/>
    <dgm:cxn modelId="{BA484BDE-DF5A-4CF1-B219-F1C1FEE71F08}" type="presParOf" srcId="{89CAE24D-D3DB-47BB-B25B-0CEB53C7230C}" destId="{D5E09C5D-2CB9-4EE6-AED3-10DF81E85D4B}" srcOrd="0" destOrd="0" presId="urn:microsoft.com/office/officeart/2005/8/layout/hierarchy6"/>
    <dgm:cxn modelId="{57066EF5-11A6-4DE9-B955-48F7BF6E4D3C}" type="presParOf" srcId="{89CAE24D-D3DB-47BB-B25B-0CEB53C7230C}" destId="{0ADD9BB1-EF56-48E8-8FAD-BA9139294578}" srcOrd="1" destOrd="0" presId="urn:microsoft.com/office/officeart/2005/8/layout/hierarchy6"/>
    <dgm:cxn modelId="{8AFCD0CC-C5C5-4BE4-B336-7E289A71EAEA}" type="presParOf" srcId="{0ADD9BB1-EF56-48E8-8FAD-BA9139294578}" destId="{F6DE324C-5132-4320-BEDE-5258AA17AE63}" srcOrd="0" destOrd="0" presId="urn:microsoft.com/office/officeart/2005/8/layout/hierarchy6"/>
    <dgm:cxn modelId="{7A134E9A-5289-4926-9F0B-EE816E48B7EE}" type="presParOf" srcId="{0ADD9BB1-EF56-48E8-8FAD-BA9139294578}" destId="{629D2190-3A6D-439D-82A6-BB859B1B8B92}" srcOrd="1" destOrd="0" presId="urn:microsoft.com/office/officeart/2005/8/layout/hierarchy6"/>
    <dgm:cxn modelId="{DE8C8E61-C426-4A63-9288-BB9DF396AB01}" type="presParOf" srcId="{629D2190-3A6D-439D-82A6-BB859B1B8B92}" destId="{30225572-C7B8-4233-BCB0-704B62D0BED9}" srcOrd="0" destOrd="0" presId="urn:microsoft.com/office/officeart/2005/8/layout/hierarchy6"/>
    <dgm:cxn modelId="{3A4F3F0D-3A14-4400-A860-BE9403C697ED}" type="presParOf" srcId="{629D2190-3A6D-439D-82A6-BB859B1B8B92}" destId="{D669A656-E450-4ACD-B7AF-DF2421578593}" srcOrd="1" destOrd="0" presId="urn:microsoft.com/office/officeart/2005/8/layout/hierarchy6"/>
    <dgm:cxn modelId="{48C2FDB1-7EA6-4C88-BD39-AE5F0FA4968E}" type="presParOf" srcId="{0ADD9BB1-EF56-48E8-8FAD-BA9139294578}" destId="{26A14206-143E-4A9B-80D3-446814B6C915}" srcOrd="2" destOrd="0" presId="urn:microsoft.com/office/officeart/2005/8/layout/hierarchy6"/>
    <dgm:cxn modelId="{1C6F4706-3926-498A-8428-9DFFCC538A04}" type="presParOf" srcId="{0ADD9BB1-EF56-48E8-8FAD-BA9139294578}" destId="{855A667B-7204-4FEA-94CF-FB10BFB1D24F}" srcOrd="3" destOrd="0" presId="urn:microsoft.com/office/officeart/2005/8/layout/hierarchy6"/>
    <dgm:cxn modelId="{E407DD30-DE1C-43C9-BA74-E7D7C3FD8D0E}" type="presParOf" srcId="{855A667B-7204-4FEA-94CF-FB10BFB1D24F}" destId="{A9A7F5E1-933D-4277-8A36-5FDA173AC049}" srcOrd="0" destOrd="0" presId="urn:microsoft.com/office/officeart/2005/8/layout/hierarchy6"/>
    <dgm:cxn modelId="{F18F6C3A-1738-49D7-B091-DC220B5AF8A9}" type="presParOf" srcId="{855A667B-7204-4FEA-94CF-FB10BFB1D24F}" destId="{8F99CBC6-B934-4FEA-BF5C-799E0BD5DB25}" srcOrd="1" destOrd="0" presId="urn:microsoft.com/office/officeart/2005/8/layout/hierarchy6"/>
    <dgm:cxn modelId="{4D24B493-2C16-4C56-ADA4-DE9013C546AC}" type="presParOf" srcId="{5CA16F45-A6A1-414D-9FE2-8AE051EB732F}" destId="{150B1E1A-9FE3-4698-B212-E2F79A5EDAC8}" srcOrd="1" destOrd="0" presId="urn:microsoft.com/office/officeart/2005/8/layout/hierarchy6"/>
    <dgm:cxn modelId="{86836F5C-44C7-468A-8758-80D55C5B3DE7}" type="presParOf" srcId="{150B1E1A-9FE3-4698-B212-E2F79A5EDAC8}" destId="{FFBA730B-B50E-4ADF-BE58-51147F76359C}" srcOrd="0" destOrd="0" presId="urn:microsoft.com/office/officeart/2005/8/layout/hierarchy6"/>
    <dgm:cxn modelId="{69E242E8-572C-427F-91F6-BFE8E2DC3C8B}" type="presParOf" srcId="{FFBA730B-B50E-4ADF-BE58-51147F76359C}" destId="{36E30AFB-F1FA-4487-843D-932A1EA73C6E}" srcOrd="0" destOrd="0" presId="urn:microsoft.com/office/officeart/2005/8/layout/hierarchy6"/>
    <dgm:cxn modelId="{5C74C6DC-7CFF-4F54-AE95-D473972E193B}" type="presParOf" srcId="{FFBA730B-B50E-4ADF-BE58-51147F76359C}" destId="{158AFE89-7C36-49A7-BDFA-17BCC09C74E1}" srcOrd="1" destOrd="0" presId="urn:microsoft.com/office/officeart/2005/8/layout/hierarchy6"/>
    <dgm:cxn modelId="{C11A8ACB-5A86-4E81-A457-07B41B5F2A71}" type="presParOf" srcId="{150B1E1A-9FE3-4698-B212-E2F79A5EDAC8}" destId="{3052F4DF-C30A-48CE-BAAD-6A572A15DAF7}" srcOrd="1" destOrd="0" presId="urn:microsoft.com/office/officeart/2005/8/layout/hierarchy6"/>
    <dgm:cxn modelId="{9D1FB4AA-8E29-44A8-A891-FFFD1C370F71}" type="presParOf" srcId="{3052F4DF-C30A-48CE-BAAD-6A572A15DAF7}" destId="{27E515CD-138F-448E-9FB4-9132A917D9F0}" srcOrd="0" destOrd="0" presId="urn:microsoft.com/office/officeart/2005/8/layout/hierarchy6"/>
    <dgm:cxn modelId="{8E42599D-C886-42C1-8278-B4E83B807514}" type="presParOf" srcId="{150B1E1A-9FE3-4698-B212-E2F79A5EDAC8}" destId="{CC8F0FBB-83C0-4A6C-B9A1-BD2229095286}" srcOrd="2" destOrd="0" presId="urn:microsoft.com/office/officeart/2005/8/layout/hierarchy6"/>
    <dgm:cxn modelId="{7A9E2621-5A2F-42F3-B308-F8C27EC13BF1}" type="presParOf" srcId="{CC8F0FBB-83C0-4A6C-B9A1-BD2229095286}" destId="{84E8148D-93DF-445C-8DCD-47F3E10E84AE}" srcOrd="0" destOrd="0" presId="urn:microsoft.com/office/officeart/2005/8/layout/hierarchy6"/>
    <dgm:cxn modelId="{D672B113-1588-4374-AA0F-033B673B27AA}" type="presParOf" srcId="{CC8F0FBB-83C0-4A6C-B9A1-BD2229095286}" destId="{E46240E4-6B07-4142-8A8E-17DC92472804}" srcOrd="1" destOrd="0" presId="urn:microsoft.com/office/officeart/2005/8/layout/hierarchy6"/>
    <dgm:cxn modelId="{58447998-28BF-499D-95D0-B79591289FC2}" type="presParOf" srcId="{150B1E1A-9FE3-4698-B212-E2F79A5EDAC8}" destId="{F346F22C-BD9F-499F-94A7-B925B46D4831}" srcOrd="3" destOrd="0" presId="urn:microsoft.com/office/officeart/2005/8/layout/hierarchy6"/>
    <dgm:cxn modelId="{41C4185C-469D-4E40-9184-1639E01B2C24}" type="presParOf" srcId="{F346F22C-BD9F-499F-94A7-B925B46D4831}" destId="{9A1D8B98-2363-4E64-96F1-54F3FCFBD246}" srcOrd="0" destOrd="0" presId="urn:microsoft.com/office/officeart/2005/8/layout/hierarchy6"/>
    <dgm:cxn modelId="{B2934C05-0B5F-4BD6-AA81-46CF2C902B7C}" type="presParOf" srcId="{150B1E1A-9FE3-4698-B212-E2F79A5EDAC8}" destId="{310BD51B-BBBF-43A7-9E8F-B64283D22740}" srcOrd="4" destOrd="0" presId="urn:microsoft.com/office/officeart/2005/8/layout/hierarchy6"/>
    <dgm:cxn modelId="{CCB78290-1ED5-4E8C-AF27-268F2D830A40}" type="presParOf" srcId="{310BD51B-BBBF-43A7-9E8F-B64283D22740}" destId="{7078FD2A-39EA-4914-B43D-A7446F7045A2}" srcOrd="0" destOrd="0" presId="urn:microsoft.com/office/officeart/2005/8/layout/hierarchy6"/>
    <dgm:cxn modelId="{F377C07A-07F8-4A70-919D-A38356EB106C}" type="presParOf" srcId="{310BD51B-BBBF-43A7-9E8F-B64283D22740}" destId="{F13021C2-6129-4C62-9B4E-6A08361057D8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42FDF-4FC5-4CEA-8112-556905ED8BDD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1632-43A3-488B-B483-9B6CB6D7A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363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088C-0BD3-6C48-A6FB-8555B8BB942F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7BF4-7E20-5B4D-83B0-157555368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04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r>
              <a:rPr lang="en-GB" baseline="0" dirty="0"/>
              <a:t>Two outcome documents from the Ministerial Conference:</a:t>
            </a:r>
          </a:p>
          <a:p>
            <a:pPr marL="171450" indent="-171450">
              <a:buFontTx/>
              <a:buNone/>
            </a:pPr>
            <a:endParaRPr lang="en-GB" baseline="0" dirty="0"/>
          </a:p>
          <a:p>
            <a:pPr marL="685800" lvl="1" indent="-228600">
              <a:buFont typeface="+mj-lt"/>
              <a:buAutoNum type="arabicPeriod"/>
            </a:pPr>
            <a:r>
              <a:rPr lang="en-GB" baseline="0" dirty="0"/>
              <a:t>A Ministerial Declaration to ‘Get Every One In The Picture’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baseline="0" dirty="0"/>
              <a:t>A Regional Action Framework for the Decade, which contains 3 goals that you can see on the bottom right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baseline="0" dirty="0"/>
              <a:t>Universal civil registration (blue icon)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All individuals are provided with legal documents to claim identity and ensuing rights (red icon)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baseline="0" dirty="0"/>
              <a:t>Accurate, complete and timely vital statistics (green icon) </a:t>
            </a:r>
          </a:p>
          <a:p>
            <a:pPr marL="457200" lvl="1" indent="0">
              <a:buFont typeface="Arial" pitchFamily="34" charset="0"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r>
              <a:rPr lang="en-GB" baseline="0" dirty="0"/>
              <a:t>The Regional Action Framework have 7 areas of action, and under each of the goals a framework of targets that each country would set individually, for example by 2024, 99% of births shall be registered and 80% of deaths shall be registered. </a:t>
            </a:r>
          </a:p>
          <a:p>
            <a:pPr marL="457200" lvl="1" indent="0">
              <a:buFont typeface="Arial" pitchFamily="34" charset="0"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325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None/>
            </a:pPr>
            <a:r>
              <a:rPr lang="en-GB" baseline="0" dirty="0"/>
              <a:t>Two outcome documents from the Ministerial Conference:</a:t>
            </a:r>
          </a:p>
          <a:p>
            <a:pPr marL="171450" indent="-171450">
              <a:buFontTx/>
              <a:buNone/>
            </a:pPr>
            <a:endParaRPr lang="en-GB" baseline="0" dirty="0"/>
          </a:p>
          <a:p>
            <a:pPr marL="685800" lvl="1" indent="-228600">
              <a:buFont typeface="+mj-lt"/>
              <a:buAutoNum type="arabicPeriod"/>
            </a:pPr>
            <a:r>
              <a:rPr lang="en-GB" baseline="0" dirty="0"/>
              <a:t>A Ministerial Declaration to ‘Get Every One In The Picture’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baseline="0" dirty="0"/>
              <a:t>A Regional Action Framework for the Decade, which contains 3 goals that you can see on the bottom right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baseline="0" dirty="0"/>
              <a:t>Universal civil registration (blue icon)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All individuals are provided with legal documents to claim identity and ensuing rights (red icon)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GB" baseline="0" dirty="0"/>
              <a:t>Accurate, complete and timely vital statistics (green icon) </a:t>
            </a:r>
          </a:p>
          <a:p>
            <a:pPr marL="457200" lvl="1" indent="0">
              <a:buFont typeface="Arial" pitchFamily="34" charset="0"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r>
              <a:rPr lang="en-GB" baseline="0" dirty="0"/>
              <a:t>The Regional Action Framework have 7 areas of action, and under each of the goals a framework of targets that each country would set individually, for example by 2024, 99% of births shall be registered and 80% of deaths shall be registered. </a:t>
            </a:r>
          </a:p>
          <a:p>
            <a:pPr marL="457200" lvl="1" indent="0">
              <a:buFont typeface="Arial" pitchFamily="34" charset="0"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endParaRPr lang="en-GB" baseline="0" dirty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32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8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339850" indent="-425450">
              <a:buSzPct val="100000"/>
              <a:buFontTx/>
              <a:buBlip>
                <a:blip r:embed="rId2"/>
              </a:buBlip>
              <a:defRPr/>
            </a:lvl3pPr>
            <a:lvl4pPr marL="1792288" indent="-420688">
              <a:buSzPct val="100000"/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95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/>
            </a:lvl1pPr>
            <a:lvl2pPr marL="903288" indent="-446088">
              <a:buSzPct val="100000"/>
              <a:buFontTx/>
              <a:buBlip>
                <a:blip r:embed="rId3"/>
              </a:buBlip>
              <a:defRPr/>
            </a:lvl2pPr>
            <a:lvl3pPr marL="1339850" indent="-425450">
              <a:buSzPct val="100000"/>
              <a:buFontTx/>
              <a:buBlip>
                <a:blip r:embed="rId4"/>
              </a:buBlip>
              <a:defRPr/>
            </a:lvl3pPr>
            <a:lvl4pPr marL="1792288" indent="-420688">
              <a:buSzPct val="10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24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130000"/>
              <a:buFontTx/>
              <a:buBlip>
                <a:blip r:embed="rId2"/>
              </a:buBlip>
              <a:defRPr/>
            </a:lvl1pPr>
            <a:lvl2pPr marL="903288" indent="-446088">
              <a:buSzPct val="130000"/>
              <a:buFont typeface="Lucida Grande"/>
              <a:buChar char="‒"/>
              <a:defRPr/>
            </a:lvl2pPr>
            <a:lvl3pPr marL="1143000" indent="-228600">
              <a:buSzPct val="100000"/>
              <a:buFont typeface="Lucida Grande"/>
              <a:buChar char="‒"/>
              <a:defRPr/>
            </a:lvl3pPr>
            <a:lvl4pPr marL="1600200" indent="-228600">
              <a:buSzPct val="100000"/>
              <a:buFont typeface="Lucida Grande"/>
              <a:buChar char="‒"/>
              <a:defRPr/>
            </a:lvl4pPr>
            <a:lvl5pPr marL="2057400" indent="-228600">
              <a:buFont typeface="Lucida Grande"/>
              <a:buChar char="‒"/>
              <a:defRPr/>
            </a:lvl5pPr>
          </a:lstStyle>
          <a:p>
            <a:pPr lvl="0"/>
            <a:r>
              <a:rPr lang="en-AU" dirty="0"/>
              <a:t> 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08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803275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 sz="2800"/>
            </a:lvl1pPr>
            <a:lvl2pPr marL="803275" indent="-346075">
              <a:buSzPct val="100000"/>
              <a:buFontTx/>
              <a:buBlip>
                <a:blip r:embed="rId3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4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-bg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72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445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g-stamp.png"/>
          <p:cNvPicPr>
            <a:picLocks noChangeAspect="1"/>
          </p:cNvPicPr>
          <p:nvPr userDrawn="1"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" t="10735" b="14736"/>
          <a:stretch/>
        </p:blipFill>
        <p:spPr>
          <a:xfrm>
            <a:off x="-42334" y="0"/>
            <a:ext cx="8917700" cy="6858000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51638" y="2305403"/>
            <a:ext cx="7840724" cy="1470025"/>
          </a:xfrm>
        </p:spPr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42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bg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709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414211" y="1996587"/>
            <a:ext cx="3729790" cy="441569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68210" y="3540125"/>
            <a:ext cx="3251807" cy="2590799"/>
          </a:xfrm>
        </p:spPr>
        <p:txBody>
          <a:bodyPr anchor="t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Thank you message and contact details</a:t>
            </a:r>
            <a:endParaRPr lang="en-US" dirty="0"/>
          </a:p>
        </p:txBody>
      </p:sp>
      <p:pic>
        <p:nvPicPr>
          <p:cNvPr id="8" name="Picture 7" descr="large-logo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8210" y="2224768"/>
            <a:ext cx="3251807" cy="1015109"/>
          </a:xfrm>
          <a:prstGeom prst="rect">
            <a:avLst/>
          </a:prstGeom>
        </p:spPr>
      </p:pic>
      <p:pic>
        <p:nvPicPr>
          <p:cNvPr id="11" name="Picture 10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69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4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110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0850" indent="-450850" algn="l" defTabSz="457200" rtl="0" eaLnBrk="1" latinLnBrk="0" hangingPunct="1">
        <a:spcBef>
          <a:spcPct val="20000"/>
        </a:spcBef>
        <a:buFontTx/>
        <a:buBlip>
          <a:blip r:embed="rId10"/>
        </a:buBlip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03288" indent="-446088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339850" indent="-42545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792288" indent="-420688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24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5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30.png"/><Relationship Id="rId10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22.png"/><Relationship Id="rId5" Type="http://schemas.openxmlformats.org/officeDocument/2006/relationships/image" Target="../media/image35.png"/><Relationship Id="rId10" Type="http://schemas.openxmlformats.org/officeDocument/2006/relationships/image" Target="../media/image21.png"/><Relationship Id="rId4" Type="http://schemas.openxmlformats.org/officeDocument/2006/relationships/image" Target="../media/image34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44" y="3547235"/>
            <a:ext cx="7630511" cy="1484415"/>
          </a:xfrm>
        </p:spPr>
        <p:txBody>
          <a:bodyPr>
            <a:noAutofit/>
          </a:bodyPr>
          <a:lstStyle/>
          <a:p>
            <a:r>
              <a:rPr lang="en-US" sz="40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Whole-of-government Approach to Establish CRVS in Bangladesh</a:t>
            </a:r>
            <a:br>
              <a:rPr lang="en-US" sz="40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en-US" sz="40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/>
            </a:r>
            <a:br>
              <a:rPr lang="en-US" sz="4000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Md. Ashfaqul Amin Mukut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Deputy Secretary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CRVS Secretariat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Deputy Project Director, GoB-D4H CRVS Project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Division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73" y="6050006"/>
            <a:ext cx="9144000" cy="583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Workshop for selected National CRVS Focal Points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12-14 December 2017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577" y="639814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26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- solutions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20" name="Group 14"/>
          <p:cNvGrpSpPr>
            <a:grpSpLocks noChangeAspect="1"/>
          </p:cNvGrpSpPr>
          <p:nvPr/>
        </p:nvGrpSpPr>
        <p:grpSpPr>
          <a:xfrm>
            <a:off x="2300068" y="2438400"/>
            <a:ext cx="4524063" cy="3393158"/>
            <a:chOff x="4489659" y="2286000"/>
            <a:chExt cx="2844083" cy="2133132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9659" y="2286000"/>
              <a:ext cx="2844083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5035400" y="4012812"/>
              <a:ext cx="1752600" cy="40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2060"/>
                  </a:solidFill>
                  <a:latin typeface="+mj-lt"/>
                  <a:cs typeface="NikoshBAN" pitchFamily="2" charset="0"/>
                </a:rPr>
                <a:t>National ID</a:t>
              </a:r>
              <a:endParaRPr lang="en-US" sz="3600" b="1" dirty="0">
                <a:solidFill>
                  <a:srgbClr val="002060"/>
                </a:solidFill>
                <a:latin typeface="+mj-lt"/>
                <a:cs typeface="NikoshBAN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128868" y="4800600"/>
            <a:ext cx="1600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- solutions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2" name="Group 14"/>
          <p:cNvGrpSpPr/>
          <p:nvPr/>
        </p:nvGrpSpPr>
        <p:grpSpPr>
          <a:xfrm>
            <a:off x="152400" y="3499764"/>
            <a:ext cx="1981200" cy="2654815"/>
            <a:chOff x="457200" y="1757582"/>
            <a:chExt cx="1981200" cy="265481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684" y="1757582"/>
              <a:ext cx="1890233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57200" y="3581400"/>
              <a:ext cx="19812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" pitchFamily="2" charset="0"/>
                </a:rPr>
                <a:t>Introduction of unique ID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" pitchFamily="2" charset="0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2548596" y="3454926"/>
            <a:ext cx="1828800" cy="2693793"/>
            <a:chOff x="2362200" y="2209800"/>
            <a:chExt cx="1828800" cy="2693793"/>
          </a:xfrm>
        </p:grpSpPr>
        <p:pic>
          <p:nvPicPr>
            <p:cNvPr id="17" name="Picture 5" descr="F:\CRVS Umbrella\CRVS\Presentation\Fotolia_30178441_M.jp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62200" y="2209800"/>
              <a:ext cx="182880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400300" y="4072596"/>
              <a:ext cx="17526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" pitchFamily="2" charset="0"/>
                </a:rPr>
                <a:t>Integrated databases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8846791">
            <a:off x="-66235" y="2765241"/>
            <a:ext cx="2133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3476185492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846791">
            <a:off x="2200653" y="3082572"/>
            <a:ext cx="116389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CCDS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- solutions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492476" y="1757858"/>
            <a:ext cx="2133600" cy="2331383"/>
            <a:chOff x="1287518" y="1663262"/>
            <a:chExt cx="2133600" cy="2331383"/>
          </a:xfrm>
        </p:grpSpPr>
        <p:pic>
          <p:nvPicPr>
            <p:cNvPr id="3074" name="Picture 2" descr="C:\Users\USER\Desktop\Managing-Functional-Safety-Competence-of-Technicians-e146796959235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39918" y="1663262"/>
              <a:ext cx="1828800" cy="18288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3AD7675-9AF1-48A7-A5E3-13AC18C2A23B}"/>
                </a:ext>
              </a:extLst>
            </p:cNvPr>
            <p:cNvSpPr txBox="1"/>
            <p:nvPr/>
          </p:nvSpPr>
          <p:spPr>
            <a:xfrm>
              <a:off x="1287518" y="3594535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Improving BDRIS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8563" y="1708548"/>
            <a:ext cx="2214697" cy="2622625"/>
            <a:chOff x="4152894" y="3082925"/>
            <a:chExt cx="2214697" cy="2622625"/>
          </a:xfrm>
        </p:grpSpPr>
        <p:pic>
          <p:nvPicPr>
            <p:cNvPr id="3075" name="Picture 3" descr="C:\Users\USER\Desktop\digitizing-your-busines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52894" y="3082925"/>
              <a:ext cx="2214697" cy="18288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3AD7675-9AF1-48A7-A5E3-13AC18C2A23B}"/>
                </a:ext>
              </a:extLst>
            </p:cNvPr>
            <p:cNvSpPr txBox="1"/>
            <p:nvPr/>
          </p:nvSpPr>
          <p:spPr>
            <a:xfrm>
              <a:off x="4193442" y="4997664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Digitizing M&amp;DRS + </a:t>
              </a:r>
              <a:r>
                <a:rPr lang="en-GB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CoD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- solutions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2707105" y="2035923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2707105" y="3979023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5540541" y="2035923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540541" y="3979023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4102768" y="1031286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4102768" y="5079912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/>
          <p:cNvCxnSpPr>
            <a:stCxn id="11" idx="0"/>
            <a:endCxn id="10" idx="4"/>
          </p:cNvCxnSpPr>
          <p:nvPr/>
        </p:nvCxnSpPr>
        <p:spPr>
          <a:xfrm flipV="1">
            <a:off x="2887579" y="2396871"/>
            <a:ext cx="0" cy="1582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7"/>
            <a:endCxn id="15" idx="4"/>
          </p:cNvCxnSpPr>
          <p:nvPr/>
        </p:nvCxnSpPr>
        <p:spPr>
          <a:xfrm flipV="1">
            <a:off x="3015194" y="1392234"/>
            <a:ext cx="1268048" cy="2639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7"/>
            <a:endCxn id="12" idx="3"/>
          </p:cNvCxnSpPr>
          <p:nvPr/>
        </p:nvCxnSpPr>
        <p:spPr>
          <a:xfrm flipV="1">
            <a:off x="3015194" y="2344011"/>
            <a:ext cx="2578207" cy="1687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2"/>
            <a:endCxn id="11" idx="6"/>
          </p:cNvCxnSpPr>
          <p:nvPr/>
        </p:nvCxnSpPr>
        <p:spPr>
          <a:xfrm flipH="1">
            <a:off x="3068053" y="4159497"/>
            <a:ext cx="2472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  <a:endCxn id="11" idx="5"/>
          </p:cNvCxnSpPr>
          <p:nvPr/>
        </p:nvCxnSpPr>
        <p:spPr>
          <a:xfrm flipH="1" flipV="1">
            <a:off x="3015194" y="4287112"/>
            <a:ext cx="1268048" cy="79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5"/>
            <a:endCxn id="16" idx="0"/>
          </p:cNvCxnSpPr>
          <p:nvPr/>
        </p:nvCxnSpPr>
        <p:spPr>
          <a:xfrm>
            <a:off x="3015194" y="2344012"/>
            <a:ext cx="1268048" cy="2735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4"/>
            <a:endCxn id="16" idx="0"/>
          </p:cNvCxnSpPr>
          <p:nvPr/>
        </p:nvCxnSpPr>
        <p:spPr>
          <a:xfrm>
            <a:off x="4283242" y="1392234"/>
            <a:ext cx="0" cy="36876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3"/>
            <a:endCxn id="16" idx="0"/>
          </p:cNvCxnSpPr>
          <p:nvPr/>
        </p:nvCxnSpPr>
        <p:spPr>
          <a:xfrm flipH="1">
            <a:off x="4283242" y="2344012"/>
            <a:ext cx="1310159" cy="2735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2"/>
            <a:endCxn id="16" idx="0"/>
          </p:cNvCxnSpPr>
          <p:nvPr/>
        </p:nvCxnSpPr>
        <p:spPr>
          <a:xfrm flipH="1">
            <a:off x="4283242" y="4159497"/>
            <a:ext cx="1257299" cy="9204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4"/>
            <a:endCxn id="10" idx="5"/>
          </p:cNvCxnSpPr>
          <p:nvPr/>
        </p:nvCxnSpPr>
        <p:spPr>
          <a:xfrm flipH="1">
            <a:off x="3015194" y="1392234"/>
            <a:ext cx="1268048" cy="9517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4"/>
            <a:endCxn id="14" idx="2"/>
          </p:cNvCxnSpPr>
          <p:nvPr/>
        </p:nvCxnSpPr>
        <p:spPr>
          <a:xfrm>
            <a:off x="4283242" y="1392234"/>
            <a:ext cx="1257299" cy="2767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0" idx="5"/>
          </p:cNvCxnSpPr>
          <p:nvPr/>
        </p:nvCxnSpPr>
        <p:spPr>
          <a:xfrm flipH="1">
            <a:off x="3015194" y="2344012"/>
            <a:ext cx="25782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3"/>
            <a:endCxn id="15" idx="4"/>
          </p:cNvCxnSpPr>
          <p:nvPr/>
        </p:nvCxnSpPr>
        <p:spPr>
          <a:xfrm flipH="1" flipV="1">
            <a:off x="4283242" y="1392234"/>
            <a:ext cx="1310159" cy="9517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340641" y="3055599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>
            <a:stCxn id="31" idx="2"/>
            <a:endCxn id="15" idx="4"/>
          </p:cNvCxnSpPr>
          <p:nvPr/>
        </p:nvCxnSpPr>
        <p:spPr>
          <a:xfrm flipH="1" flipV="1">
            <a:off x="4283242" y="1392234"/>
            <a:ext cx="2057399" cy="18438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2"/>
            <a:endCxn id="10" idx="5"/>
          </p:cNvCxnSpPr>
          <p:nvPr/>
        </p:nvCxnSpPr>
        <p:spPr>
          <a:xfrm flipH="1" flipV="1">
            <a:off x="3015193" y="2344012"/>
            <a:ext cx="3325448" cy="8920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2"/>
            <a:endCxn id="11" idx="6"/>
          </p:cNvCxnSpPr>
          <p:nvPr/>
        </p:nvCxnSpPr>
        <p:spPr>
          <a:xfrm flipH="1">
            <a:off x="3068053" y="3236073"/>
            <a:ext cx="3272588" cy="9234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2"/>
            <a:endCxn id="16" idx="0"/>
          </p:cNvCxnSpPr>
          <p:nvPr/>
        </p:nvCxnSpPr>
        <p:spPr>
          <a:xfrm flipH="1">
            <a:off x="4283242" y="3236073"/>
            <a:ext cx="2057399" cy="18438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3"/>
            <a:endCxn id="31" idx="2"/>
          </p:cNvCxnSpPr>
          <p:nvPr/>
        </p:nvCxnSpPr>
        <p:spPr>
          <a:xfrm>
            <a:off x="5593401" y="2344012"/>
            <a:ext cx="747241" cy="8920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2"/>
            <a:endCxn id="31" idx="2"/>
          </p:cNvCxnSpPr>
          <p:nvPr/>
        </p:nvCxnSpPr>
        <p:spPr>
          <a:xfrm flipV="1">
            <a:off x="5540541" y="3236073"/>
            <a:ext cx="800100" cy="9234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76132" y="204176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9275" y="4011877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26780" y="930569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968055" y="1963332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81206" y="3210198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47672" y="4011877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3597006" y="5566988"/>
            <a:ext cx="137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576551" y="5965589"/>
            <a:ext cx="5658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Systems - chaotic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- solutions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576551" y="5965589"/>
            <a:ext cx="5658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Systems – with ISDP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07105" y="2240881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Oval 46"/>
          <p:cNvSpPr/>
          <p:nvPr/>
        </p:nvSpPr>
        <p:spPr>
          <a:xfrm>
            <a:off x="2707105" y="4183981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Oval 47"/>
          <p:cNvSpPr/>
          <p:nvPr/>
        </p:nvSpPr>
        <p:spPr>
          <a:xfrm>
            <a:off x="5540541" y="2240881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Oval 48"/>
          <p:cNvSpPr/>
          <p:nvPr/>
        </p:nvSpPr>
        <p:spPr>
          <a:xfrm>
            <a:off x="5540541" y="4183981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Oval 49"/>
          <p:cNvSpPr/>
          <p:nvPr/>
        </p:nvSpPr>
        <p:spPr>
          <a:xfrm>
            <a:off x="4102768" y="1236244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Oval 50"/>
          <p:cNvSpPr/>
          <p:nvPr/>
        </p:nvSpPr>
        <p:spPr>
          <a:xfrm>
            <a:off x="4102768" y="5284870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Oval 51"/>
          <p:cNvSpPr/>
          <p:nvPr/>
        </p:nvSpPr>
        <p:spPr>
          <a:xfrm>
            <a:off x="4102768" y="3212430"/>
            <a:ext cx="360948" cy="3609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53" name="Group 52"/>
          <p:cNvGrpSpPr/>
          <p:nvPr/>
        </p:nvGrpSpPr>
        <p:grpSpPr>
          <a:xfrm>
            <a:off x="3015194" y="1597192"/>
            <a:ext cx="2578207" cy="3687678"/>
            <a:chOff x="4020258" y="986589"/>
            <a:chExt cx="3437609" cy="4916904"/>
          </a:xfrm>
        </p:grpSpPr>
        <p:cxnSp>
          <p:nvCxnSpPr>
            <p:cNvPr id="54" name="Straight Connector 53"/>
            <p:cNvCxnSpPr>
              <a:stCxn id="47" idx="7"/>
              <a:endCxn id="52" idx="3"/>
            </p:cNvCxnSpPr>
            <p:nvPr/>
          </p:nvCxnSpPr>
          <p:spPr>
            <a:xfrm flipV="1">
              <a:off x="4020258" y="3551025"/>
              <a:ext cx="1520578" cy="955095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52" idx="1"/>
            </p:cNvCxnSpPr>
            <p:nvPr/>
          </p:nvCxnSpPr>
          <p:spPr>
            <a:xfrm>
              <a:off x="4090737" y="2211509"/>
              <a:ext cx="1450099" cy="99921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0" idx="4"/>
              <a:endCxn id="52" idx="0"/>
            </p:cNvCxnSpPr>
            <p:nvPr/>
          </p:nvCxnSpPr>
          <p:spPr>
            <a:xfrm>
              <a:off x="5710989" y="986589"/>
              <a:ext cx="0" cy="2153651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8" idx="3"/>
              <a:endCxn id="52" idx="7"/>
            </p:cNvCxnSpPr>
            <p:nvPr/>
          </p:nvCxnSpPr>
          <p:spPr>
            <a:xfrm flipH="1">
              <a:off x="5881142" y="2255626"/>
              <a:ext cx="1576725" cy="955093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9" idx="1"/>
              <a:endCxn id="52" idx="5"/>
            </p:cNvCxnSpPr>
            <p:nvPr/>
          </p:nvCxnSpPr>
          <p:spPr>
            <a:xfrm flipH="1" flipV="1">
              <a:off x="5881142" y="3551025"/>
              <a:ext cx="1576725" cy="955095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1" idx="0"/>
              <a:endCxn id="52" idx="4"/>
            </p:cNvCxnSpPr>
            <p:nvPr/>
          </p:nvCxnSpPr>
          <p:spPr>
            <a:xfrm flipV="1">
              <a:off x="5710989" y="3621504"/>
              <a:ext cx="0" cy="2281989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>
            <a:off x="6339840" y="3255744"/>
            <a:ext cx="360948" cy="360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61" name="Straight Connector 60"/>
          <p:cNvCxnSpPr>
            <a:stCxn id="60" idx="2"/>
            <a:endCxn id="52" idx="6"/>
          </p:cNvCxnSpPr>
          <p:nvPr/>
        </p:nvCxnSpPr>
        <p:spPr>
          <a:xfrm flipH="1" flipV="1">
            <a:off x="4463716" y="3392904"/>
            <a:ext cx="1876124" cy="433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819400" y="3124200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ISDP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8AA8E61-F609-4052-BD68-9CF19FEA3E0C}"/>
              </a:ext>
            </a:extLst>
          </p:cNvPr>
          <p:cNvSpPr txBox="1"/>
          <p:nvPr/>
        </p:nvSpPr>
        <p:spPr>
          <a:xfrm>
            <a:off x="1276132" y="224672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298A1CC-CB3A-43D0-BF8D-16764878E041}"/>
              </a:ext>
            </a:extLst>
          </p:cNvPr>
          <p:cNvSpPr txBox="1"/>
          <p:nvPr/>
        </p:nvSpPr>
        <p:spPr>
          <a:xfrm>
            <a:off x="1259275" y="4216835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8AA8E61-F609-4052-BD68-9CF19FEA3E0C}"/>
              </a:ext>
            </a:extLst>
          </p:cNvPr>
          <p:cNvSpPr txBox="1"/>
          <p:nvPr/>
        </p:nvSpPr>
        <p:spPr>
          <a:xfrm>
            <a:off x="4463716" y="1135527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8AA8E61-F609-4052-BD68-9CF19FEA3E0C}"/>
              </a:ext>
            </a:extLst>
          </p:cNvPr>
          <p:cNvSpPr txBox="1"/>
          <p:nvPr/>
        </p:nvSpPr>
        <p:spPr>
          <a:xfrm>
            <a:off x="5967254" y="2168290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8AA8E61-F609-4052-BD68-9CF19FEA3E0C}"/>
              </a:ext>
            </a:extLst>
          </p:cNvPr>
          <p:cNvSpPr txBox="1"/>
          <p:nvPr/>
        </p:nvSpPr>
        <p:spPr>
          <a:xfrm>
            <a:off x="6748086" y="3196664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8AA8E61-F609-4052-BD68-9CF19FEA3E0C}"/>
              </a:ext>
            </a:extLst>
          </p:cNvPr>
          <p:cNvSpPr txBox="1"/>
          <p:nvPr/>
        </p:nvSpPr>
        <p:spPr>
          <a:xfrm>
            <a:off x="6014552" y="4216835"/>
            <a:ext cx="129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8AA8E61-F609-4052-BD68-9CF19FEA3E0C}"/>
              </a:ext>
            </a:extLst>
          </p:cNvPr>
          <p:cNvSpPr txBox="1"/>
          <p:nvPr/>
        </p:nvSpPr>
        <p:spPr>
          <a:xfrm>
            <a:off x="3549708" y="5645818"/>
            <a:ext cx="137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- solutions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2" name="Group 14"/>
          <p:cNvGrpSpPr/>
          <p:nvPr/>
        </p:nvGrpSpPr>
        <p:grpSpPr>
          <a:xfrm>
            <a:off x="152400" y="3499764"/>
            <a:ext cx="1981200" cy="2654815"/>
            <a:chOff x="457200" y="1757582"/>
            <a:chExt cx="1981200" cy="265481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684" y="1757582"/>
              <a:ext cx="1890233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57200" y="3581400"/>
              <a:ext cx="19812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" pitchFamily="2" charset="0"/>
                </a:rPr>
                <a:t>Introduction of unique ID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" pitchFamily="2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772464" y="3463420"/>
            <a:ext cx="1828800" cy="2691159"/>
            <a:chOff x="4622509" y="1701310"/>
            <a:chExt cx="1828800" cy="2691159"/>
          </a:xfrm>
        </p:grpSpPr>
        <p:pic>
          <p:nvPicPr>
            <p:cNvPr id="14" name="Picture 3" descr="F:\CRVS Umbrella\CRVS\Presentation\mateicon.pn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22509" y="1701310"/>
              <a:ext cx="182880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4717414" y="3561472"/>
              <a:ext cx="16764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" pitchFamily="2" charset="0"/>
                </a:rPr>
                <a:t>One source of truth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" pitchFamily="2" charset="0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2548596" y="3454926"/>
            <a:ext cx="1828800" cy="2693793"/>
            <a:chOff x="2362200" y="2209800"/>
            <a:chExt cx="1828800" cy="2693793"/>
          </a:xfrm>
        </p:grpSpPr>
        <p:pic>
          <p:nvPicPr>
            <p:cNvPr id="17" name="Picture 5" descr="F:\CRVS Umbrella\CRVS\Presentation\Fotolia_30178441_M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2200" y="2209800"/>
              <a:ext cx="182880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400300" y="4072596"/>
              <a:ext cx="17526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" pitchFamily="2" charset="0"/>
                </a:rPr>
                <a:t>Integrated databases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8846791">
            <a:off x="-66235" y="2765241"/>
            <a:ext cx="2133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3476185492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846791">
            <a:off x="2200653" y="3082572"/>
            <a:ext cx="116389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CCDS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6964488" y="3505200"/>
            <a:ext cx="1905000" cy="2665657"/>
            <a:chOff x="6751512" y="3505200"/>
            <a:chExt cx="1905000" cy="2665657"/>
          </a:xfrm>
        </p:grpSpPr>
        <p:pic>
          <p:nvPicPr>
            <p:cNvPr id="23" name="Picture 2" descr="C:\Users\USER\Desktop\integration1b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51512" y="3505200"/>
              <a:ext cx="190500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6789612" y="5339860"/>
              <a:ext cx="18288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Nikosh" pitchFamily="2" charset="0"/>
                </a:rPr>
                <a:t>Integrated process</a:t>
              </a: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8846791">
            <a:off x="4139921" y="2422055"/>
            <a:ext cx="294418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Single authority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20255" y="1489838"/>
            <a:ext cx="7930055" cy="4525963"/>
          </a:xfrm>
        </p:spPr>
        <p:txBody>
          <a:bodyPr>
            <a:normAutofit/>
          </a:bodyPr>
          <a:lstStyle/>
          <a:p>
            <a:pPr algn="just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Kaliganj model for birth and death registration and recording of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community by using VA. Four different agencies of the govt. are working for the same purposes. </a:t>
            </a:r>
          </a:p>
          <a:p>
            <a:pPr algn="just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 for CRVS agencies. </a:t>
            </a:r>
          </a:p>
          <a:p>
            <a:pPr algn="just">
              <a:buNone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835B3897-F8CB-4D91-BE07-2700C130B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9776" y="1165188"/>
            <a:ext cx="8182101" cy="5029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708" y="45204"/>
            <a:ext cx="6092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EA- birth registration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776F144-DF51-4703-8F21-DB9AAFF62BDE}"/>
              </a:ext>
            </a:extLst>
          </p:cNvPr>
          <p:cNvSpPr/>
          <p:nvPr/>
        </p:nvSpPr>
        <p:spPr>
          <a:xfrm>
            <a:off x="1454211" y="1058924"/>
            <a:ext cx="2389320" cy="957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5521651-6F9D-4DBD-9EA5-1BD71DC5EDB5}"/>
              </a:ext>
            </a:extLst>
          </p:cNvPr>
          <p:cNvSpPr/>
          <p:nvPr/>
        </p:nvSpPr>
        <p:spPr>
          <a:xfrm>
            <a:off x="4277664" y="1058924"/>
            <a:ext cx="2438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E8AC0FB-1511-4451-A22C-4C728078B168}"/>
              </a:ext>
            </a:extLst>
          </p:cNvPr>
          <p:cNvSpPr/>
          <p:nvPr/>
        </p:nvSpPr>
        <p:spPr>
          <a:xfrm>
            <a:off x="6626645" y="980094"/>
            <a:ext cx="1219200" cy="2676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C23110B-89CC-4938-8A44-038AADF53C68}"/>
              </a:ext>
            </a:extLst>
          </p:cNvPr>
          <p:cNvSpPr/>
          <p:nvPr/>
        </p:nvSpPr>
        <p:spPr>
          <a:xfrm>
            <a:off x="2822026" y="2522482"/>
            <a:ext cx="3757321" cy="11021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D1CF2CA-22DB-4DFA-8CA4-2D02ED1B12E1}"/>
              </a:ext>
            </a:extLst>
          </p:cNvPr>
          <p:cNvSpPr/>
          <p:nvPr/>
        </p:nvSpPr>
        <p:spPr>
          <a:xfrm>
            <a:off x="920811" y="3310758"/>
            <a:ext cx="1066800" cy="13441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708" y="45204"/>
            <a:ext cx="6092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EA- death registration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490878-A525-4867-8BA4-8E57D4C39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64" y="1188072"/>
            <a:ext cx="7909526" cy="502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9FF2F785-A7F3-4A4C-AF4E-85CCCC4545F5}"/>
              </a:ext>
            </a:extLst>
          </p:cNvPr>
          <p:cNvSpPr/>
          <p:nvPr/>
        </p:nvSpPr>
        <p:spPr>
          <a:xfrm>
            <a:off x="1447744" y="1075652"/>
            <a:ext cx="4343400" cy="11394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605DFA0-B302-453C-8B15-169839570909}"/>
              </a:ext>
            </a:extLst>
          </p:cNvPr>
          <p:cNvSpPr/>
          <p:nvPr/>
        </p:nvSpPr>
        <p:spPr>
          <a:xfrm>
            <a:off x="6978812" y="2667000"/>
            <a:ext cx="1219200" cy="10716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4C140C2-AE19-4623-8F79-C0282D5CD54D}"/>
              </a:ext>
            </a:extLst>
          </p:cNvPr>
          <p:cNvSpPr/>
          <p:nvPr/>
        </p:nvSpPr>
        <p:spPr>
          <a:xfrm>
            <a:off x="1684234" y="2711668"/>
            <a:ext cx="2438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F35DCF6-3123-4CD5-9240-00A5A6AC0F60}"/>
              </a:ext>
            </a:extLst>
          </p:cNvPr>
          <p:cNvSpPr/>
          <p:nvPr/>
        </p:nvSpPr>
        <p:spPr>
          <a:xfrm>
            <a:off x="852718" y="3607672"/>
            <a:ext cx="1215147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7509F72-E564-4F42-8FD2-105BAC0F06A3}"/>
              </a:ext>
            </a:extLst>
          </p:cNvPr>
          <p:cNvSpPr/>
          <p:nvPr/>
        </p:nvSpPr>
        <p:spPr>
          <a:xfrm>
            <a:off x="3651092" y="5221008"/>
            <a:ext cx="1215147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8" y="45204"/>
            <a:ext cx="6092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A population database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sp>
        <p:nvSpPr>
          <p:cNvPr id="5" name="Down Arrow Callout 4">
            <a:extLst>
              <a:ext uri="{FF2B5EF4-FFF2-40B4-BE49-F238E27FC236}">
                <a16:creationId xmlns="" xmlns:a16="http://schemas.microsoft.com/office/drawing/2014/main" id="{948F63ED-D8A1-4723-8824-C66D8D6E740B}"/>
              </a:ext>
            </a:extLst>
          </p:cNvPr>
          <p:cNvSpPr/>
          <p:nvPr/>
        </p:nvSpPr>
        <p:spPr>
          <a:xfrm>
            <a:off x="5887878" y="1636179"/>
            <a:ext cx="2891516" cy="1788141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Bent-Up Arrow 5">
            <a:extLst>
              <a:ext uri="{FF2B5EF4-FFF2-40B4-BE49-F238E27FC236}">
                <a16:creationId xmlns="" xmlns:a16="http://schemas.microsoft.com/office/drawing/2014/main" id="{044CA9CD-0D65-454B-AECC-CBF8E037D757}"/>
              </a:ext>
            </a:extLst>
          </p:cNvPr>
          <p:cNvSpPr/>
          <p:nvPr/>
        </p:nvSpPr>
        <p:spPr>
          <a:xfrm rot="16200000">
            <a:off x="1617885" y="1364187"/>
            <a:ext cx="1604859" cy="2148847"/>
          </a:xfrm>
          <a:prstGeom prst="bentUpArrow">
            <a:avLst>
              <a:gd name="adj1" fmla="val 14157"/>
              <a:gd name="adj2" fmla="val 25000"/>
              <a:gd name="adj3" fmla="val 2512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Bent-Up Arrow 6">
            <a:extLst>
              <a:ext uri="{FF2B5EF4-FFF2-40B4-BE49-F238E27FC236}">
                <a16:creationId xmlns="" xmlns:a16="http://schemas.microsoft.com/office/drawing/2014/main" id="{26A9F8A0-6081-449D-9C8F-1648411E0ABF}"/>
              </a:ext>
            </a:extLst>
          </p:cNvPr>
          <p:cNvSpPr/>
          <p:nvPr/>
        </p:nvSpPr>
        <p:spPr>
          <a:xfrm rot="16200000" flipV="1">
            <a:off x="3170239" y="1960681"/>
            <a:ext cx="1604860" cy="955859"/>
          </a:xfrm>
          <a:prstGeom prst="bentUpArrow">
            <a:avLst>
              <a:gd name="adj1" fmla="val 14157"/>
              <a:gd name="adj2" fmla="val 36162"/>
              <a:gd name="adj3" fmla="val 2512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Bent-Up Arrow 9">
            <a:extLst>
              <a:ext uri="{FF2B5EF4-FFF2-40B4-BE49-F238E27FC236}">
                <a16:creationId xmlns="" xmlns:a16="http://schemas.microsoft.com/office/drawing/2014/main" id="{3024A735-E3DF-417D-B333-17CEA4C130BF}"/>
              </a:ext>
            </a:extLst>
          </p:cNvPr>
          <p:cNvSpPr/>
          <p:nvPr/>
        </p:nvSpPr>
        <p:spPr>
          <a:xfrm rot="16200000">
            <a:off x="1288229" y="2227294"/>
            <a:ext cx="967286" cy="921224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Bent-Up Arrow 11">
            <a:extLst>
              <a:ext uri="{FF2B5EF4-FFF2-40B4-BE49-F238E27FC236}">
                <a16:creationId xmlns="" xmlns:a16="http://schemas.microsoft.com/office/drawing/2014/main" id="{F00AC84F-BFE0-498D-A39D-B4577C326F81}"/>
              </a:ext>
            </a:extLst>
          </p:cNvPr>
          <p:cNvSpPr/>
          <p:nvPr/>
        </p:nvSpPr>
        <p:spPr>
          <a:xfrm rot="16200000" flipV="1">
            <a:off x="2857898" y="1578849"/>
            <a:ext cx="967286" cy="2218115"/>
          </a:xfrm>
          <a:prstGeom prst="bentUpArrow">
            <a:avLst>
              <a:gd name="adj1" fmla="val 13360"/>
              <a:gd name="adj2" fmla="val 18889"/>
              <a:gd name="adj3" fmla="val 1970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0D3150-96A6-4D65-867B-4C9EC5786F7A}"/>
              </a:ext>
            </a:extLst>
          </p:cNvPr>
          <p:cNvSpPr txBox="1"/>
          <p:nvPr/>
        </p:nvSpPr>
        <p:spPr>
          <a:xfrm>
            <a:off x="5471081" y="1722983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F204493-1484-401E-ABDD-5059FF83F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99" y="1365995"/>
            <a:ext cx="1614221" cy="1614221"/>
          </a:xfrm>
          <a:prstGeom prst="rect">
            <a:avLst/>
          </a:prstGeom>
        </p:spPr>
      </p:pic>
      <p:sp>
        <p:nvSpPr>
          <p:cNvPr id="15" name="Can 14">
            <a:extLst>
              <a:ext uri="{FF2B5EF4-FFF2-40B4-BE49-F238E27FC236}">
                <a16:creationId xmlns="" xmlns:a16="http://schemas.microsoft.com/office/drawing/2014/main" id="{E6F8198D-4624-4018-9D78-9094641123BF}"/>
              </a:ext>
            </a:extLst>
          </p:cNvPr>
          <p:cNvSpPr/>
          <p:nvPr/>
        </p:nvSpPr>
        <p:spPr>
          <a:xfrm>
            <a:off x="325409" y="1789052"/>
            <a:ext cx="985847" cy="775442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BIRTH &amp; DEATH</a:t>
            </a:r>
          </a:p>
        </p:txBody>
      </p:sp>
      <p:sp>
        <p:nvSpPr>
          <p:cNvPr id="16" name="Can 15">
            <a:extLst>
              <a:ext uri="{FF2B5EF4-FFF2-40B4-BE49-F238E27FC236}">
                <a16:creationId xmlns="" xmlns:a16="http://schemas.microsoft.com/office/drawing/2014/main" id="{9F3A9178-9DB9-4BE4-B0EC-6AD0E5C7F068}"/>
              </a:ext>
            </a:extLst>
          </p:cNvPr>
          <p:cNvSpPr/>
          <p:nvPr/>
        </p:nvSpPr>
        <p:spPr>
          <a:xfrm>
            <a:off x="1434200" y="3171549"/>
            <a:ext cx="1290592" cy="775442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EDUCATION ENROLLMENT</a:t>
            </a:r>
          </a:p>
        </p:txBody>
      </p:sp>
      <p:sp>
        <p:nvSpPr>
          <p:cNvPr id="17" name="Can 16">
            <a:extLst>
              <a:ext uri="{FF2B5EF4-FFF2-40B4-BE49-F238E27FC236}">
                <a16:creationId xmlns="" xmlns:a16="http://schemas.microsoft.com/office/drawing/2014/main" id="{3A8BFCBD-7D0F-4A97-AE72-98A004CA4E0B}"/>
              </a:ext>
            </a:extLst>
          </p:cNvPr>
          <p:cNvSpPr/>
          <p:nvPr/>
        </p:nvSpPr>
        <p:spPr>
          <a:xfrm>
            <a:off x="2871478" y="3171548"/>
            <a:ext cx="1179031" cy="775442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HEALTH RECORD</a:t>
            </a:r>
          </a:p>
        </p:txBody>
      </p:sp>
      <p:sp>
        <p:nvSpPr>
          <p:cNvPr id="18" name="Can 17">
            <a:extLst>
              <a:ext uri="{FF2B5EF4-FFF2-40B4-BE49-F238E27FC236}">
                <a16:creationId xmlns="" xmlns:a16="http://schemas.microsoft.com/office/drawing/2014/main" id="{A6379D13-2C67-4192-B07E-1BA893060D43}"/>
              </a:ext>
            </a:extLst>
          </p:cNvPr>
          <p:cNvSpPr/>
          <p:nvPr/>
        </p:nvSpPr>
        <p:spPr>
          <a:xfrm>
            <a:off x="4468651" y="1798034"/>
            <a:ext cx="1001969" cy="775442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NID &amp; VOTER ID</a:t>
            </a:r>
          </a:p>
        </p:txBody>
      </p:sp>
      <p:sp>
        <p:nvSpPr>
          <p:cNvPr id="19" name="Can 18">
            <a:extLst>
              <a:ext uri="{FF2B5EF4-FFF2-40B4-BE49-F238E27FC236}">
                <a16:creationId xmlns="" xmlns:a16="http://schemas.microsoft.com/office/drawing/2014/main" id="{B3AE2383-2CED-4BF7-B3E9-01EC938F106A}"/>
              </a:ext>
            </a:extLst>
          </p:cNvPr>
          <p:cNvSpPr/>
          <p:nvPr/>
        </p:nvSpPr>
        <p:spPr>
          <a:xfrm>
            <a:off x="6053540" y="1785386"/>
            <a:ext cx="960755" cy="775442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ALL CITIZEN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FE47549-1726-49B7-A5D3-05333EF5AD17}"/>
              </a:ext>
            </a:extLst>
          </p:cNvPr>
          <p:cNvSpPr txBox="1"/>
          <p:nvPr/>
        </p:nvSpPr>
        <p:spPr>
          <a:xfrm>
            <a:off x="7084361" y="1661482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21" name="Can 20">
            <a:extLst>
              <a:ext uri="{FF2B5EF4-FFF2-40B4-BE49-F238E27FC236}">
                <a16:creationId xmlns="" xmlns:a16="http://schemas.microsoft.com/office/drawing/2014/main" id="{FB55359D-8220-4011-A5CA-D2DB40900843}"/>
              </a:ext>
            </a:extLst>
          </p:cNvPr>
          <p:cNvSpPr/>
          <p:nvPr/>
        </p:nvSpPr>
        <p:spPr>
          <a:xfrm>
            <a:off x="7568366" y="1789199"/>
            <a:ext cx="1020023" cy="775442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MIGRATION IN</a:t>
            </a:r>
          </a:p>
        </p:txBody>
      </p:sp>
      <p:sp>
        <p:nvSpPr>
          <p:cNvPr id="22" name="Can 21">
            <a:extLst>
              <a:ext uri="{FF2B5EF4-FFF2-40B4-BE49-F238E27FC236}">
                <a16:creationId xmlns="" xmlns:a16="http://schemas.microsoft.com/office/drawing/2014/main" id="{FB094762-CED5-4A56-812A-D0BD51308E2E}"/>
              </a:ext>
            </a:extLst>
          </p:cNvPr>
          <p:cNvSpPr/>
          <p:nvPr/>
        </p:nvSpPr>
        <p:spPr>
          <a:xfrm>
            <a:off x="6840711" y="3449624"/>
            <a:ext cx="985847" cy="775442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CRVS+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F3A0CD5-CD40-491D-B00C-AE1BE2CA3635}"/>
              </a:ext>
            </a:extLst>
          </p:cNvPr>
          <p:cNvSpPr txBox="1"/>
          <p:nvPr/>
        </p:nvSpPr>
        <p:spPr>
          <a:xfrm>
            <a:off x="6253480" y="4279649"/>
            <a:ext cx="2160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CRVS database of all population of Bangladesh</a:t>
            </a: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707" y="45204"/>
            <a:ext cx="502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Civil Registration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grpSp>
        <p:nvGrpSpPr>
          <p:cNvPr id="10" name="Group 6"/>
          <p:cNvGrpSpPr/>
          <p:nvPr/>
        </p:nvGrpSpPr>
        <p:grpSpPr>
          <a:xfrm>
            <a:off x="1462790" y="1524000"/>
            <a:ext cx="6087792" cy="4114800"/>
            <a:chOff x="1524000" y="2286000"/>
            <a:chExt cx="6087792" cy="4114800"/>
          </a:xfrm>
        </p:grpSpPr>
        <p:pic>
          <p:nvPicPr>
            <p:cNvPr id="11" name="Picture 2" descr="F:\CRVS Umbrella\CRVS\CRVS materials\website-life-event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2286000"/>
              <a:ext cx="2990403" cy="4114800"/>
            </a:xfrm>
            <a:prstGeom prst="rect">
              <a:avLst/>
            </a:prstGeom>
            <a:noFill/>
          </p:spPr>
        </p:pic>
        <p:grpSp>
          <p:nvGrpSpPr>
            <p:cNvPr id="12" name="Group 28"/>
            <p:cNvGrpSpPr/>
            <p:nvPr/>
          </p:nvGrpSpPr>
          <p:grpSpPr>
            <a:xfrm>
              <a:off x="6144064" y="2289166"/>
              <a:ext cx="1371600" cy="1306302"/>
              <a:chOff x="3848100" y="1975340"/>
              <a:chExt cx="1371600" cy="1306302"/>
            </a:xfrm>
          </p:grpSpPr>
          <p:sp>
            <p:nvSpPr>
              <p:cNvPr id="33" name="Hexagon 32"/>
              <p:cNvSpPr/>
              <p:nvPr/>
            </p:nvSpPr>
            <p:spPr>
              <a:xfrm>
                <a:off x="3906128" y="1975340"/>
                <a:ext cx="1143000" cy="9906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" descr="F:\CRVS Umbrella\CRVS\migration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95751" y="1995268"/>
                <a:ext cx="876299" cy="914400"/>
              </a:xfrm>
              <a:prstGeom prst="rect">
                <a:avLst/>
              </a:prstGeom>
              <a:noFill/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848100" y="2881532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Migration</a:t>
                </a:r>
                <a:endParaRPr 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4529796" y="2305928"/>
              <a:ext cx="1580272" cy="1308650"/>
              <a:chOff x="5257800" y="1972992"/>
              <a:chExt cx="1580272" cy="1308650"/>
            </a:xfrm>
          </p:grpSpPr>
          <p:sp>
            <p:nvSpPr>
              <p:cNvPr id="24" name="Hexagon 23"/>
              <p:cNvSpPr/>
              <p:nvPr/>
            </p:nvSpPr>
            <p:spPr>
              <a:xfrm>
                <a:off x="5410200" y="1972992"/>
                <a:ext cx="1143000" cy="990600"/>
              </a:xfrm>
              <a:prstGeom prst="hexagon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8" descr="F:\CRVS Umbrella\CRVS\Presentation\registration_icon_purple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54392" y="2015196"/>
                <a:ext cx="914400" cy="914400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257800" y="2881532"/>
                <a:ext cx="1580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rgbClr val="7030A0"/>
                    </a:solidFill>
                  </a:rPr>
                  <a:t>Enrolment</a:t>
                </a:r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6" name="Group 32"/>
            <p:cNvGrpSpPr/>
            <p:nvPr/>
          </p:nvGrpSpPr>
          <p:grpSpPr>
            <a:xfrm>
              <a:off x="6031520" y="3747868"/>
              <a:ext cx="1580272" cy="1314510"/>
              <a:chOff x="5297656" y="3429000"/>
              <a:chExt cx="1580272" cy="1314510"/>
            </a:xfrm>
          </p:grpSpPr>
          <p:sp>
            <p:nvSpPr>
              <p:cNvPr id="21" name="Hexagon 20"/>
              <p:cNvSpPr/>
              <p:nvPr/>
            </p:nvSpPr>
            <p:spPr>
              <a:xfrm>
                <a:off x="5486400" y="3429000"/>
                <a:ext cx="1143000" cy="990600"/>
              </a:xfrm>
              <a:prstGeom prst="hexag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3" descr="F:\CRVS Umbrella\CRVS\Presentation\Election-512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38800" y="3429000"/>
                <a:ext cx="914400" cy="914400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297656" y="4343400"/>
                <a:ext cx="1580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Voter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5105400" y="83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b="1" dirty="0" smtClean="0"/>
              <a:t>DPE, DSHE, Univ. </a:t>
            </a:r>
            <a:endParaRPr lang="en-US" b="1" dirty="0"/>
          </a:p>
        </p:txBody>
      </p:sp>
      <p:cxnSp>
        <p:nvCxnSpPr>
          <p:cNvPr id="37" name="Straight Arrow Connector 36"/>
          <p:cNvCxnSpPr>
            <a:stCxn id="36" idx="2"/>
            <a:endCxn id="24" idx="5"/>
          </p:cNvCxnSpPr>
          <p:nvPr/>
        </p:nvCxnSpPr>
        <p:spPr>
          <a:xfrm rot="5400000">
            <a:off x="5657020" y="1066848"/>
            <a:ext cx="336396" cy="617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242959" y="3285136"/>
            <a:ext cx="9202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b="1" dirty="0" smtClean="0"/>
              <a:t>ORG</a:t>
            </a:r>
            <a:endParaRPr lang="en-US" b="1" dirty="0"/>
          </a:p>
        </p:txBody>
      </p:sp>
      <p:cxnSp>
        <p:nvCxnSpPr>
          <p:cNvPr id="40" name="Straight Arrow Connector 39"/>
          <p:cNvCxnSpPr>
            <a:stCxn id="39" idx="2"/>
          </p:cNvCxnSpPr>
          <p:nvPr/>
        </p:nvCxnSpPr>
        <p:spPr>
          <a:xfrm flipV="1">
            <a:off x="887742" y="1981200"/>
            <a:ext cx="788658" cy="1488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2"/>
          </p:cNvCxnSpPr>
          <p:nvPr/>
        </p:nvCxnSpPr>
        <p:spPr>
          <a:xfrm>
            <a:off x="887742" y="3469802"/>
            <a:ext cx="712458" cy="1406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1366" y="1600200"/>
            <a:ext cx="92023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b="1" dirty="0" smtClean="0"/>
              <a:t>IGR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rot="16200000" flipH="1">
            <a:off x="526107" y="2354907"/>
            <a:ext cx="1459468" cy="688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 rot="16200000" flipH="1">
            <a:off x="1250007" y="1631007"/>
            <a:ext cx="1535668" cy="2212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24200" y="624382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b="1" dirty="0" smtClean="0"/>
              <a:t>DGHS</a:t>
            </a:r>
            <a:endParaRPr lang="en-US" b="1" dirty="0"/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>
          <a:xfrm rot="5400000" flipH="1" flipV="1">
            <a:off x="3329690" y="5915918"/>
            <a:ext cx="65582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62251" y="334560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b="1" dirty="0" smtClean="0"/>
              <a:t>ECB</a:t>
            </a:r>
            <a:endParaRPr lang="en-US" b="1" dirty="0"/>
          </a:p>
        </p:txBody>
      </p:sp>
      <p:cxnSp>
        <p:nvCxnSpPr>
          <p:cNvPr id="48" name="Straight Arrow Connector 47"/>
          <p:cNvCxnSpPr>
            <a:stCxn id="47" idx="3"/>
          </p:cNvCxnSpPr>
          <p:nvPr/>
        </p:nvCxnSpPr>
        <p:spPr>
          <a:xfrm flipV="1">
            <a:off x="5648051" y="3345604"/>
            <a:ext cx="511003" cy="184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3685505">
            <a:off x="7411495" y="1510487"/>
            <a:ext cx="8118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b="1" dirty="0" smtClean="0"/>
              <a:t>DPI</a:t>
            </a:r>
            <a:endParaRPr lang="en-US" b="1" dirty="0"/>
          </a:p>
        </p:txBody>
      </p:sp>
      <p:cxnSp>
        <p:nvCxnSpPr>
          <p:cNvPr id="50" name="Straight Arrow Connector 49"/>
          <p:cNvCxnSpPr>
            <a:stCxn id="49" idx="2"/>
            <a:endCxn id="33" idx="0"/>
          </p:cNvCxnSpPr>
          <p:nvPr/>
        </p:nvCxnSpPr>
        <p:spPr>
          <a:xfrm rot="10800000" flipV="1">
            <a:off x="7283882" y="1783480"/>
            <a:ext cx="371370" cy="2389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3" name="Picture 52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pic>
        <p:nvPicPr>
          <p:cNvPr id="54" name="Picture 53" descr="Icon_Goal_VitalSt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453" y="5841048"/>
            <a:ext cx="869979" cy="1005840"/>
          </a:xfrm>
          <a:prstGeom prst="rect">
            <a:avLst/>
          </a:prstGeom>
        </p:spPr>
      </p:pic>
      <p:pic>
        <p:nvPicPr>
          <p:cNvPr id="55" name="Picture 54" descr="Icon_Goal_CivilRe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841" y="4408230"/>
            <a:ext cx="871167" cy="1005840"/>
          </a:xfrm>
          <a:prstGeom prst="rect">
            <a:avLst/>
          </a:prstGeom>
        </p:spPr>
      </p:pic>
      <p:pic>
        <p:nvPicPr>
          <p:cNvPr id="56" name="Picture 55" descr="Icon_Goal_LegalDoc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941" y="5109270"/>
            <a:ext cx="87116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1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8" y="45204"/>
            <a:ext cx="6092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Outcomes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78630" y="872362"/>
            <a:ext cx="2895600" cy="1964984"/>
            <a:chOff x="616619" y="3494838"/>
            <a:chExt cx="1635617" cy="3059793"/>
          </a:xfrm>
        </p:grpSpPr>
        <p:sp>
          <p:nvSpPr>
            <p:cNvPr id="5" name="Rounded Rectangle 4"/>
            <p:cNvSpPr/>
            <p:nvPr/>
          </p:nvSpPr>
          <p:spPr>
            <a:xfrm>
              <a:off x="616619" y="3494838"/>
              <a:ext cx="1610933" cy="1536460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68" y="3706769"/>
              <a:ext cx="1154002" cy="11540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6619" y="5116859"/>
              <a:ext cx="1635617" cy="1437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 database of all population with UID and relationship structure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08008" y="1095874"/>
            <a:ext cx="2623411" cy="2156202"/>
            <a:chOff x="6261878" y="2089051"/>
            <a:chExt cx="2036627" cy="2414806"/>
          </a:xfrm>
        </p:grpSpPr>
        <p:sp>
          <p:nvSpPr>
            <p:cNvPr id="11" name="Rounded Rectangle 10"/>
            <p:cNvSpPr/>
            <p:nvPr/>
          </p:nvSpPr>
          <p:spPr>
            <a:xfrm>
              <a:off x="6288445" y="2089051"/>
              <a:ext cx="1610933" cy="1536460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1878" y="3711071"/>
              <a:ext cx="2036627" cy="79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set of technical standards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17079" y="3415997"/>
            <a:ext cx="2753130" cy="3166407"/>
            <a:chOff x="8562019" y="1744974"/>
            <a:chExt cx="1745155" cy="3415024"/>
          </a:xfrm>
        </p:grpSpPr>
        <p:sp>
          <p:nvSpPr>
            <p:cNvPr id="14" name="Rounded Rectangle 13"/>
            <p:cNvSpPr/>
            <p:nvPr/>
          </p:nvSpPr>
          <p:spPr>
            <a:xfrm>
              <a:off x="8613588" y="2089051"/>
              <a:ext cx="1610933" cy="1536460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019" y="1744974"/>
              <a:ext cx="1745155" cy="21986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636436" y="3732646"/>
              <a:ext cx="1635617" cy="142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platform connected to all registrars, service delivery agencies and statistics offices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5A03BCB-0D04-4786-8291-6483C4677B0A}"/>
              </a:ext>
            </a:extLst>
          </p:cNvPr>
          <p:cNvGrpSpPr/>
          <p:nvPr/>
        </p:nvGrpSpPr>
        <p:grpSpPr>
          <a:xfrm>
            <a:off x="524468" y="4623902"/>
            <a:ext cx="2006891" cy="1978463"/>
            <a:chOff x="6222709" y="1701310"/>
            <a:chExt cx="2006891" cy="2574643"/>
          </a:xfrm>
        </p:grpSpPr>
        <p:pic>
          <p:nvPicPr>
            <p:cNvPr id="18" name="Picture 3" descr="F:\CRVS Umbrella\CRVS\Presentation\mateicon.png">
              <a:extLst>
                <a:ext uri="{FF2B5EF4-FFF2-40B4-BE49-F238E27FC236}">
                  <a16:creationId xmlns="" xmlns:a16="http://schemas.microsoft.com/office/drawing/2014/main" id="{C4F71BE8-5B35-424A-976A-6250F7D80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22709" y="1701310"/>
              <a:ext cx="2006891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745D5C3-287D-4B0D-8D2B-125EDAA99024}"/>
                </a:ext>
              </a:extLst>
            </p:cNvPr>
            <p:cNvSpPr txBox="1"/>
            <p:nvPr/>
          </p:nvSpPr>
          <p:spPr>
            <a:xfrm>
              <a:off x="6387954" y="3434860"/>
              <a:ext cx="1676400" cy="84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Central authentication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022CEF5-13A6-435F-86CF-9B27D60CD3DE}"/>
              </a:ext>
            </a:extLst>
          </p:cNvPr>
          <p:cNvGrpSpPr/>
          <p:nvPr/>
        </p:nvGrpSpPr>
        <p:grpSpPr>
          <a:xfrm>
            <a:off x="599784" y="2741738"/>
            <a:ext cx="1959037" cy="1758456"/>
            <a:chOff x="792716" y="1757582"/>
            <a:chExt cx="1981200" cy="2584714"/>
          </a:xfrm>
        </p:grpSpPr>
        <p:pic>
          <p:nvPicPr>
            <p:cNvPr id="21" name="Picture 2">
              <a:extLst>
                <a:ext uri="{FF2B5EF4-FFF2-40B4-BE49-F238E27FC236}">
                  <a16:creationId xmlns="" xmlns:a16="http://schemas.microsoft.com/office/drawing/2014/main" id="{A5A8C2ED-678D-465B-BF4C-521F02D76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38200" y="1757582"/>
              <a:ext cx="1890233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6C1BED5-8776-4050-A7CA-95D8B45A7DA7}"/>
                </a:ext>
              </a:extLst>
            </p:cNvPr>
            <p:cNvSpPr txBox="1"/>
            <p:nvPr/>
          </p:nvSpPr>
          <p:spPr>
            <a:xfrm>
              <a:off x="792716" y="3392269"/>
              <a:ext cx="1981200" cy="95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Convergence of all ID systems</a:t>
              </a:r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364015-3DD5-439E-9BEF-7C401DB390CE}"/>
              </a:ext>
            </a:extLst>
          </p:cNvPr>
          <p:cNvSpPr txBox="1"/>
          <p:nvPr/>
        </p:nvSpPr>
        <p:spPr>
          <a:xfrm rot="16200000">
            <a:off x="-304079" y="3545957"/>
            <a:ext cx="151011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123456789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6793D7F-B006-4777-B55E-A3281536077E}"/>
              </a:ext>
            </a:extLst>
          </p:cNvPr>
          <p:cNvGrpSpPr/>
          <p:nvPr/>
        </p:nvGrpSpPr>
        <p:grpSpPr>
          <a:xfrm>
            <a:off x="6496767" y="4562474"/>
            <a:ext cx="2296855" cy="1440240"/>
            <a:chOff x="8546285" y="1881662"/>
            <a:chExt cx="1678236" cy="1743849"/>
          </a:xfrm>
        </p:grpSpPr>
        <p:sp>
          <p:nvSpPr>
            <p:cNvPr id="25" name="Rounded Rectangle 15">
              <a:extLst>
                <a:ext uri="{FF2B5EF4-FFF2-40B4-BE49-F238E27FC236}">
                  <a16:creationId xmlns="" xmlns:a16="http://schemas.microsoft.com/office/drawing/2014/main" id="{8015DCF2-E3F5-40ED-A2C0-77930FEFE42A}"/>
                </a:ext>
              </a:extLst>
            </p:cNvPr>
            <p:cNvSpPr/>
            <p:nvPr/>
          </p:nvSpPr>
          <p:spPr>
            <a:xfrm>
              <a:off x="8613588" y="2089051"/>
              <a:ext cx="1610933" cy="1536460"/>
            </a:xfrm>
            <a:prstGeom prst="roundRect">
              <a:avLst/>
            </a:prstGeom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9057842-F75F-4BE4-A449-99AF1929A449}"/>
                </a:ext>
              </a:extLst>
            </p:cNvPr>
            <p:cNvSpPr txBox="1"/>
            <p:nvPr/>
          </p:nvSpPr>
          <p:spPr>
            <a:xfrm>
              <a:off x="8546285" y="1881662"/>
              <a:ext cx="1635617" cy="160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Data visualization for policy makers and operational management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97B67DD-56A9-4A4E-A697-24E97BD369B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7030" y="1771950"/>
            <a:ext cx="2436331" cy="25153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8943833-A724-4FF4-A7BF-322F73E0B8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483" y="783566"/>
            <a:ext cx="1833907" cy="18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8" y="45204"/>
            <a:ext cx="6092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Future !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7D60C3B3-D9E4-4CEC-AFF2-706EB6DFFA1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83161642"/>
              </p:ext>
            </p:extLst>
          </p:nvPr>
        </p:nvGraphicFramePr>
        <p:xfrm>
          <a:off x="914400" y="762001"/>
          <a:ext cx="7253288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D1698DF-B9C3-4017-8632-C6633D16EE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2" y="4991399"/>
            <a:ext cx="1832491" cy="1828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708" y="45204"/>
            <a:ext cx="6092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Coordination mechanism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99043" y="965290"/>
          <a:ext cx="8612444" cy="531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/>
          <p:cNvSpPr/>
          <p:nvPr/>
        </p:nvSpPr>
        <p:spPr>
          <a:xfrm>
            <a:off x="5526172" y="29317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8" y="45204"/>
            <a:ext cx="6092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SDG &amp; CRVS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87BF7B-CEB6-4548-B6C0-71B9E4C9D32B}"/>
              </a:ext>
            </a:extLst>
          </p:cNvPr>
          <p:cNvSpPr txBox="1"/>
          <p:nvPr/>
        </p:nvSpPr>
        <p:spPr>
          <a:xfrm>
            <a:off x="972225" y="1621567"/>
            <a:ext cx="29718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Health</a:t>
            </a:r>
          </a:p>
          <a:p>
            <a:r>
              <a:rPr lang="en-US" dirty="0">
                <a:solidFill>
                  <a:schemeClr val="bg1"/>
                </a:solidFill>
              </a:rPr>
              <a:t>3.1: Maternal mortality</a:t>
            </a:r>
          </a:p>
          <a:p>
            <a:r>
              <a:rPr lang="en-US" dirty="0">
                <a:solidFill>
                  <a:schemeClr val="bg1"/>
                </a:solidFill>
              </a:rPr>
              <a:t>3.2: Child mortality</a:t>
            </a:r>
          </a:p>
          <a:p>
            <a:r>
              <a:rPr lang="en-US" dirty="0">
                <a:solidFill>
                  <a:schemeClr val="bg1"/>
                </a:solidFill>
              </a:rPr>
              <a:t>3.4: NCD mortality</a:t>
            </a:r>
          </a:p>
          <a:p>
            <a:r>
              <a:rPr lang="en-US" dirty="0">
                <a:solidFill>
                  <a:schemeClr val="bg1"/>
                </a:solidFill>
              </a:rPr>
              <a:t>3.8: Univ. Health Coverage</a:t>
            </a:r>
          </a:p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94BB7D-99CF-4272-85D8-0124EAACDC45}"/>
              </a:ext>
            </a:extLst>
          </p:cNvPr>
          <p:cNvSpPr txBox="1"/>
          <p:nvPr/>
        </p:nvSpPr>
        <p:spPr>
          <a:xfrm>
            <a:off x="4737090" y="1604810"/>
            <a:ext cx="381000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Education</a:t>
            </a:r>
          </a:p>
          <a:p>
            <a:r>
              <a:rPr lang="en-US" dirty="0">
                <a:solidFill>
                  <a:schemeClr val="bg1"/>
                </a:solidFill>
              </a:rPr>
              <a:t>4.1: Univ. primary &amp; secondary </a:t>
            </a:r>
            <a:r>
              <a:rPr lang="en-US" dirty="0" err="1">
                <a:solidFill>
                  <a:schemeClr val="bg1"/>
                </a:solidFill>
              </a:rPr>
              <a:t>edu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4.2: Pre-primary</a:t>
            </a:r>
          </a:p>
          <a:p>
            <a:r>
              <a:rPr lang="en-US" dirty="0">
                <a:solidFill>
                  <a:schemeClr val="bg1"/>
                </a:solidFill>
              </a:rPr>
              <a:t>4.4: Skills and decent jobs</a:t>
            </a:r>
          </a:p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291520-5503-476D-944F-4FDFE2F47CAE}"/>
              </a:ext>
            </a:extLst>
          </p:cNvPr>
          <p:cNvSpPr txBox="1"/>
          <p:nvPr/>
        </p:nvSpPr>
        <p:spPr>
          <a:xfrm>
            <a:off x="5726103" y="3313200"/>
            <a:ext cx="2514600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Gender</a:t>
            </a:r>
          </a:p>
          <a:p>
            <a:r>
              <a:rPr lang="en-US" dirty="0">
                <a:solidFill>
                  <a:schemeClr val="bg1"/>
                </a:solidFill>
              </a:rPr>
              <a:t>5.1: Gender parity</a:t>
            </a:r>
          </a:p>
          <a:p>
            <a:r>
              <a:rPr lang="en-US" dirty="0">
                <a:solidFill>
                  <a:schemeClr val="bg1"/>
                </a:solidFill>
              </a:rPr>
              <a:t>5.3: Early marriage</a:t>
            </a:r>
          </a:p>
          <a:p>
            <a:r>
              <a:rPr lang="en-US" dirty="0">
                <a:solidFill>
                  <a:schemeClr val="bg1"/>
                </a:solidFill>
              </a:rPr>
              <a:t>5.a: Asset ownership</a:t>
            </a:r>
          </a:p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E872B3-B200-44E9-B983-6C00439F6D88}"/>
              </a:ext>
            </a:extLst>
          </p:cNvPr>
          <p:cNvSpPr txBox="1"/>
          <p:nvPr/>
        </p:nvSpPr>
        <p:spPr>
          <a:xfrm>
            <a:off x="4757614" y="4900926"/>
            <a:ext cx="3530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Sustainable economic growth</a:t>
            </a:r>
          </a:p>
          <a:p>
            <a:r>
              <a:rPr lang="en-US" dirty="0">
                <a:solidFill>
                  <a:schemeClr val="bg1"/>
                </a:solidFill>
              </a:rPr>
              <a:t>8.3: Job creation</a:t>
            </a:r>
          </a:p>
          <a:p>
            <a:r>
              <a:rPr lang="en-US" dirty="0">
                <a:solidFill>
                  <a:schemeClr val="bg1"/>
                </a:solidFill>
              </a:rPr>
              <a:t>8.5: Inclusive decent jobs</a:t>
            </a:r>
          </a:p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0E7F15-419E-4FA9-95A1-E83473F2FF6B}"/>
              </a:ext>
            </a:extLst>
          </p:cNvPr>
          <p:cNvSpPr txBox="1"/>
          <p:nvPr/>
        </p:nvSpPr>
        <p:spPr>
          <a:xfrm>
            <a:off x="955284" y="4972606"/>
            <a:ext cx="3433233" cy="1200329"/>
          </a:xfrm>
          <a:prstGeom prst="rect">
            <a:avLst/>
          </a:prstGeom>
          <a:solidFill>
            <a:srgbClr val="49172E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Infrastructure and Innovation</a:t>
            </a:r>
          </a:p>
          <a:p>
            <a:r>
              <a:rPr lang="en-US" dirty="0">
                <a:solidFill>
                  <a:schemeClr val="bg1"/>
                </a:solidFill>
              </a:rPr>
              <a:t>9.b: Domestic R&amp;D</a:t>
            </a:r>
          </a:p>
          <a:p>
            <a:r>
              <a:rPr lang="en-US" dirty="0">
                <a:solidFill>
                  <a:schemeClr val="bg1"/>
                </a:solidFill>
              </a:rPr>
              <a:t>9.c: ICT-supported innovations</a:t>
            </a:r>
          </a:p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006850-8ACA-40C4-8621-3A284931C720}"/>
              </a:ext>
            </a:extLst>
          </p:cNvPr>
          <p:cNvSpPr txBox="1"/>
          <p:nvPr/>
        </p:nvSpPr>
        <p:spPr>
          <a:xfrm>
            <a:off x="270403" y="3447980"/>
            <a:ext cx="2908300" cy="1477328"/>
          </a:xfrm>
          <a:prstGeom prst="rect">
            <a:avLst/>
          </a:prstGeom>
          <a:solidFill>
            <a:srgbClr val="CEC0F2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Inequality</a:t>
            </a:r>
          </a:p>
          <a:p>
            <a:r>
              <a:rPr lang="en-US" dirty="0"/>
              <a:t>10.1: Accelerate income growth of the bottom 40%</a:t>
            </a:r>
          </a:p>
          <a:p>
            <a:r>
              <a:rPr lang="en-US" dirty="0"/>
              <a:t>10.7: Safe migration</a:t>
            </a:r>
          </a:p>
          <a:p>
            <a:r>
              <a:rPr lang="en-US" dirty="0"/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A57197A-A2D9-4577-B5E6-695501F75B5F}"/>
              </a:ext>
            </a:extLst>
          </p:cNvPr>
          <p:cNvSpPr txBox="1"/>
          <p:nvPr/>
        </p:nvSpPr>
        <p:spPr>
          <a:xfrm>
            <a:off x="2743121" y="786108"/>
            <a:ext cx="3487605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16.9</a:t>
            </a:r>
            <a:r>
              <a:rPr lang="en-US" sz="2000" b="1" dirty="0">
                <a:solidFill>
                  <a:schemeClr val="bg1"/>
                </a:solidFill>
              </a:rPr>
              <a:t> L</a:t>
            </a:r>
            <a:r>
              <a:rPr lang="en-US" sz="2000" dirty="0">
                <a:solidFill>
                  <a:schemeClr val="bg1"/>
                </a:solidFill>
              </a:rPr>
              <a:t>egal identity for all </a:t>
            </a:r>
          </a:p>
          <a:p>
            <a:r>
              <a:rPr lang="en-US" sz="2000" b="1" u="sng" dirty="0">
                <a:solidFill>
                  <a:schemeClr val="bg1"/>
                </a:solidFill>
              </a:rPr>
              <a:t>17.18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Data with disaggregation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694BB7D-99CF-4272-85D8-0124EAACDC45}"/>
              </a:ext>
            </a:extLst>
          </p:cNvPr>
          <p:cNvSpPr txBox="1"/>
          <p:nvPr/>
        </p:nvSpPr>
        <p:spPr>
          <a:xfrm>
            <a:off x="3381270" y="3632646"/>
            <a:ext cx="201449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Data gap analysis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8" y="45204"/>
            <a:ext cx="60921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Thank you!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707" y="45204"/>
            <a:ext cx="502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Arial"/>
              </a:rPr>
              <a:t>Vital Statistics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38" name="Picture 2" descr="C:\Users\USER\Desktop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2183" y="1299270"/>
            <a:ext cx="1766047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3" descr="C:\Users\USER\Desktop\5057-Stat.-Yerarbook-2013-160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3248" y="3696396"/>
            <a:ext cx="146304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Picture 4" descr="C:\Users\USER\Desktop\graph 2 population by sex ratio 1991-20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6614" y="1728539"/>
            <a:ext cx="2216873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" descr="C:\Users\USER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4090" y="965290"/>
            <a:ext cx="1554816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6" descr="C:\Users\USER\Desktop\download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3136" y="3411844"/>
            <a:ext cx="142001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224246" y="3717390"/>
            <a:ext cx="22509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BBS</a:t>
            </a:r>
          </a:p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DGHS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56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pic>
        <p:nvPicPr>
          <p:cNvPr id="58" name="Picture 57" descr="Icon_Goal_VitalSt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453" y="5841048"/>
            <a:ext cx="869979" cy="1005840"/>
          </a:xfrm>
          <a:prstGeom prst="rect">
            <a:avLst/>
          </a:prstGeom>
        </p:spPr>
      </p:pic>
      <p:pic>
        <p:nvPicPr>
          <p:cNvPr id="59" name="Picture 58" descr="Icon_Goal_CivilRe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841" y="4408230"/>
            <a:ext cx="871167" cy="1005840"/>
          </a:xfrm>
          <a:prstGeom prst="rect">
            <a:avLst/>
          </a:prstGeom>
        </p:spPr>
      </p:pic>
      <p:pic>
        <p:nvPicPr>
          <p:cNvPr id="60" name="Picture 59" descr="Icon_Goal_LegalDoc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941" y="5109270"/>
            <a:ext cx="871167" cy="1005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28877" y="3501232"/>
            <a:ext cx="1624638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41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Context for systems integration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1512053" y="2090747"/>
            <a:ext cx="1447800" cy="1797498"/>
            <a:chOff x="2514600" y="1176944"/>
            <a:chExt cx="1447800" cy="1797498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08B28642-6F6E-42E7-9BB1-9019A2441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0" y="1176944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6C3B909-22EF-4CA7-AF78-9B194C16AE8B}"/>
                </a:ext>
              </a:extLst>
            </p:cNvPr>
            <p:cNvSpPr txBox="1"/>
            <p:nvPr/>
          </p:nvSpPr>
          <p:spPr>
            <a:xfrm>
              <a:off x="2514600" y="2574332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 identity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70757" y="1151113"/>
            <a:ext cx="2133600" cy="1847910"/>
            <a:chOff x="5029200" y="1143000"/>
            <a:chExt cx="2133600" cy="1847910"/>
          </a:xfrm>
        </p:grpSpPr>
        <p:pic>
          <p:nvPicPr>
            <p:cNvPr id="28" name="Picture 3" descr="F:\CRVS Umbrella\CRVS\Presentation\11949846762045583888utenti_architetto_france_01.svg.med.png">
              <a:extLst>
                <a:ext uri="{FF2B5EF4-FFF2-40B4-BE49-F238E27FC236}">
                  <a16:creationId xmlns="" xmlns:a16="http://schemas.microsoft.com/office/drawing/2014/main" id="{BE77B57B-8624-4D26-AB1A-355352A4B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6254" y="1143000"/>
              <a:ext cx="1359492" cy="146304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8898021-828E-4EFD-ABC1-AE635DAB1C92}"/>
                </a:ext>
              </a:extLst>
            </p:cNvPr>
            <p:cNvSpPr txBox="1"/>
            <p:nvPr/>
          </p:nvSpPr>
          <p:spPr>
            <a:xfrm>
              <a:off x="5029200" y="25908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Multiple identities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78889" y="3897932"/>
            <a:ext cx="2133600" cy="2079486"/>
            <a:chOff x="7772400" y="1219200"/>
            <a:chExt cx="2133600" cy="2079486"/>
          </a:xfrm>
        </p:grpSpPr>
        <p:pic>
          <p:nvPicPr>
            <p:cNvPr id="31" name="Picture 5" descr="F:\CRVS Umbrella\CRVS\Presentation\disconnect-128.png">
              <a:extLst>
                <a:ext uri="{FF2B5EF4-FFF2-40B4-BE49-F238E27FC236}">
                  <a16:creationId xmlns="" xmlns:a16="http://schemas.microsoft.com/office/drawing/2014/main" id="{FA93F4BC-7B6B-4508-B903-A56D1BFFA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53400" y="1219200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D2905DF-D97D-4418-9369-C8D824BBB945}"/>
                </a:ext>
              </a:extLst>
            </p:cNvPr>
            <p:cNvSpPr txBox="1"/>
            <p:nvPr/>
          </p:nvSpPr>
          <p:spPr>
            <a:xfrm>
              <a:off x="7772400" y="25908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Unconnected databases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46199" y="3960497"/>
            <a:ext cx="2133600" cy="1843495"/>
            <a:chOff x="1531771" y="3613645"/>
            <a:chExt cx="2133600" cy="1843495"/>
          </a:xfrm>
        </p:grpSpPr>
        <p:pic>
          <p:nvPicPr>
            <p:cNvPr id="1026" name="Picture 2" descr="C:\Users\USER\Desktop\Schematic-representation-of-a-so-called-'enterprise-service-bus'-ESB-An-ESB-can-be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9343" y="3613645"/>
              <a:ext cx="1538457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8898021-828E-4EFD-ABC1-AE635DAB1C92}"/>
                </a:ext>
              </a:extLst>
            </p:cNvPr>
            <p:cNvSpPr txBox="1"/>
            <p:nvPr/>
          </p:nvSpPr>
          <p:spPr>
            <a:xfrm>
              <a:off x="1531771" y="505703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NEA bus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80810" y="1888916"/>
            <a:ext cx="2133600" cy="2079486"/>
            <a:chOff x="6674068" y="3024068"/>
            <a:chExt cx="2133600" cy="2079486"/>
          </a:xfrm>
        </p:grpSpPr>
        <p:pic>
          <p:nvPicPr>
            <p:cNvPr id="1027" name="Picture 3" descr="C:\Users\USER\Desktop\database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34291" y="3024068"/>
              <a:ext cx="1613155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D2905DF-D97D-4418-9369-C8D824BBB945}"/>
                </a:ext>
              </a:extLst>
            </p:cNvPr>
            <p:cNvSpPr txBox="1"/>
            <p:nvPr/>
          </p:nvSpPr>
          <p:spPr>
            <a:xfrm>
              <a:off x="6674068" y="4395668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Paper-based databases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0" name="Picture 49" descr="Icon_Goal_VitalSt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453" y="5841048"/>
            <a:ext cx="869979" cy="1005840"/>
          </a:xfrm>
          <a:prstGeom prst="rect">
            <a:avLst/>
          </a:prstGeom>
        </p:spPr>
      </p:pic>
      <p:pic>
        <p:nvPicPr>
          <p:cNvPr id="51" name="Picture 50" descr="Icon_Goal_CivilRe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841" y="4408230"/>
            <a:ext cx="871167" cy="1005840"/>
          </a:xfrm>
          <a:prstGeom prst="rect">
            <a:avLst/>
          </a:prstGeom>
        </p:spPr>
      </p:pic>
      <p:pic>
        <p:nvPicPr>
          <p:cNvPr id="52" name="Picture 51" descr="Icon_Goal_LegalDoc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941" y="5109270"/>
            <a:ext cx="87116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Context for systems integration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5" name="Group 32"/>
          <p:cNvGrpSpPr/>
          <p:nvPr/>
        </p:nvGrpSpPr>
        <p:grpSpPr>
          <a:xfrm>
            <a:off x="4712530" y="4060404"/>
            <a:ext cx="2133600" cy="1752600"/>
            <a:chOff x="5029200" y="3886200"/>
            <a:chExt cx="2133600" cy="1752600"/>
          </a:xfrm>
        </p:grpSpPr>
        <p:pic>
          <p:nvPicPr>
            <p:cNvPr id="34" name="Picture 6" descr="F:\CRVS Umbrella\CRVS\Presentation\water-plants-with-tap-water.jpg">
              <a:extLst>
                <a:ext uri="{FF2B5EF4-FFF2-40B4-BE49-F238E27FC236}">
                  <a16:creationId xmlns="" xmlns:a16="http://schemas.microsoft.com/office/drawing/2014/main" id="{4CD1DB40-FBA9-493A-96E7-ED0653804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3886200"/>
              <a:ext cx="1828800" cy="12192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3AD7675-9AF1-48A7-A5E3-13AC18C2A23B}"/>
                </a:ext>
              </a:extLst>
            </p:cNvPr>
            <p:cNvSpPr txBox="1"/>
            <p:nvPr/>
          </p:nvSpPr>
          <p:spPr>
            <a:xfrm>
              <a:off x="5029200" y="523869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National wastage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1512130" y="3896961"/>
            <a:ext cx="2133600" cy="2079486"/>
            <a:chOff x="2133600" y="3773269"/>
            <a:chExt cx="2133600" cy="2079486"/>
          </a:xfrm>
        </p:grpSpPr>
        <p:pic>
          <p:nvPicPr>
            <p:cNvPr id="37" name="Picture 7" descr="F:\CRVS Umbrella\CRVS\Presentation\download.png">
              <a:extLst>
                <a:ext uri="{FF2B5EF4-FFF2-40B4-BE49-F238E27FC236}">
                  <a16:creationId xmlns="" xmlns:a16="http://schemas.microsoft.com/office/drawing/2014/main" id="{4587A1EF-4E7A-4519-8C58-F6E473EBE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4600" y="3773269"/>
              <a:ext cx="1371600" cy="1371600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67E0013-32DA-43EE-B58F-205D5796FBA1}"/>
                </a:ext>
              </a:extLst>
            </p:cNvPr>
            <p:cNvSpPr txBox="1"/>
            <p:nvPr/>
          </p:nvSpPr>
          <p:spPr>
            <a:xfrm>
              <a:off x="2133600" y="5144869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 TCV for Service Delivery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4326036" y="1186352"/>
            <a:ext cx="2906588" cy="2710609"/>
            <a:chOff x="7581900" y="3581400"/>
            <a:chExt cx="2906588" cy="2710609"/>
          </a:xfrm>
        </p:grpSpPr>
        <p:grpSp>
          <p:nvGrpSpPr>
            <p:cNvPr id="10" name="Group 15"/>
            <p:cNvGrpSpPr/>
            <p:nvPr/>
          </p:nvGrpSpPr>
          <p:grpSpPr>
            <a:xfrm>
              <a:off x="8082694" y="3581400"/>
              <a:ext cx="1905000" cy="1905000"/>
              <a:chOff x="8919883" y="2977634"/>
              <a:chExt cx="1905000" cy="190500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E052BE3E-6FD5-4C45-A4CE-034EA6B11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021909" y="3052077"/>
                <a:ext cx="1700948" cy="1756114"/>
              </a:xfrm>
              <a:prstGeom prst="ellipse">
                <a:avLst/>
              </a:prstGeom>
              <a:ln w="6350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43" name="Picture 2" descr="Image result for no">
                <a:extLst>
                  <a:ext uri="{FF2B5EF4-FFF2-40B4-BE49-F238E27FC236}">
                    <a16:creationId xmlns="" xmlns:a16="http://schemas.microsoft.com/office/drawing/2014/main" id="{2096F46A-7DA9-43B6-98AE-B765F0878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9883" y="2977634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Box 17">
              <a:extLst>
                <a:ext uri="{FF2B5EF4-FFF2-40B4-BE49-F238E27FC236}">
                  <a16:creationId xmlns="" xmlns:a16="http://schemas.microsoft.com/office/drawing/2014/main" id="{08E62DBB-35B8-451E-B462-20EC75D21AA4}"/>
                </a:ext>
              </a:extLst>
            </p:cNvPr>
            <p:cNvSpPr txBox="1"/>
            <p:nvPr/>
          </p:nvSpPr>
          <p:spPr>
            <a:xfrm>
              <a:off x="7581900" y="5584123"/>
              <a:ext cx="29065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Little actionable evidence for policy makers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12130" y="1373388"/>
            <a:ext cx="2133600" cy="2336536"/>
            <a:chOff x="254830" y="1188204"/>
            <a:chExt cx="2133600" cy="2336536"/>
          </a:xfrm>
        </p:grpSpPr>
        <p:pic>
          <p:nvPicPr>
            <p:cNvPr id="2050" name="Picture 2" descr="C:\Users\USER\Desktop\time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1318" y="1188204"/>
              <a:ext cx="1440624" cy="155448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3AD7675-9AF1-48A7-A5E3-13AC18C2A23B}"/>
                </a:ext>
              </a:extLst>
            </p:cNvPr>
            <p:cNvSpPr txBox="1"/>
            <p:nvPr/>
          </p:nvSpPr>
          <p:spPr>
            <a:xfrm>
              <a:off x="254830" y="2816854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Delayed registration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3" name="Picture 32" descr="Icon_Goal_VitalSt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453" y="5841048"/>
            <a:ext cx="869979" cy="1005840"/>
          </a:xfrm>
          <a:prstGeom prst="rect">
            <a:avLst/>
          </a:prstGeom>
        </p:spPr>
      </p:pic>
      <p:pic>
        <p:nvPicPr>
          <p:cNvPr id="36" name="Picture 35" descr="Icon_Goal_CivilRe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841" y="4408230"/>
            <a:ext cx="871167" cy="1005840"/>
          </a:xfrm>
          <a:prstGeom prst="rect">
            <a:avLst/>
          </a:prstGeom>
        </p:spPr>
      </p:pic>
      <p:pic>
        <p:nvPicPr>
          <p:cNvPr id="39" name="Picture 38" descr="Icon_Goal_LegalDoc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941" y="5109270"/>
            <a:ext cx="87116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what</a:t>
            </a:r>
            <a:r>
              <a:rPr kumimoji="0" lang="en-GB" sz="4000" b="1" i="0" u="none" strike="noStrike" kern="1200" cap="none" spc="150" normalizeH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 to do? 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258200" y="2510121"/>
            <a:ext cx="66410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Integration</a:t>
            </a:r>
            <a:endParaRPr lang="en-U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" name="Picture 15" descr="Icon_Goal_VitalSt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453" y="5841048"/>
            <a:ext cx="869979" cy="1005840"/>
          </a:xfrm>
          <a:prstGeom prst="rect">
            <a:avLst/>
          </a:prstGeom>
        </p:spPr>
      </p:pic>
      <p:pic>
        <p:nvPicPr>
          <p:cNvPr id="17" name="Picture 16" descr="Icon_Goal_CivilRe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841" y="4408230"/>
            <a:ext cx="871167" cy="1005840"/>
          </a:xfrm>
          <a:prstGeom prst="rect">
            <a:avLst/>
          </a:prstGeom>
        </p:spPr>
      </p:pic>
      <p:pic>
        <p:nvPicPr>
          <p:cNvPr id="18" name="Picture 17" descr="Icon_Goal_LegalDoc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941" y="5109270"/>
            <a:ext cx="87116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– a simple example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/>
        </p:nvGraphicFramePr>
        <p:xfrm>
          <a:off x="304800" y="2286000"/>
          <a:ext cx="8534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1066800" y="1524000"/>
            <a:ext cx="838200" cy="1905000"/>
            <a:chOff x="533400" y="533400"/>
            <a:chExt cx="620645" cy="2656107"/>
          </a:xfrm>
        </p:grpSpPr>
        <p:pic>
          <p:nvPicPr>
            <p:cNvPr id="13" name="Picture 2" descr="F:\CRVS\Presentation\yckKnk7xi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3400" y="533400"/>
              <a:ext cx="620645" cy="1168687"/>
            </a:xfrm>
            <a:prstGeom prst="rect">
              <a:avLst/>
            </a:prstGeom>
            <a:noFill/>
          </p:spPr>
        </p:pic>
        <p:grpSp>
          <p:nvGrpSpPr>
            <p:cNvPr id="3" name="Group 5"/>
            <p:cNvGrpSpPr/>
            <p:nvPr/>
          </p:nvGrpSpPr>
          <p:grpSpPr>
            <a:xfrm>
              <a:off x="655695" y="1752600"/>
              <a:ext cx="376055" cy="1436907"/>
              <a:chOff x="784219" y="593929"/>
              <a:chExt cx="768679" cy="1436907"/>
            </a:xfrm>
          </p:grpSpPr>
          <p:sp>
            <p:nvSpPr>
              <p:cNvPr id="15" name="Rectangle 14"/>
              <p:cNvSpPr/>
              <p:nvPr/>
            </p:nvSpPr>
            <p:spPr>
              <a:xfrm rot="17700000">
                <a:off x="412004" y="966144"/>
                <a:ext cx="1436907" cy="6924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 rot="16200000">
                <a:off x="488205" y="966144"/>
                <a:ext cx="1436907" cy="6924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0" rIns="0" bIns="0" numCol="1" spcCol="1270" anchor="ctr" anchorCtr="0">
                <a:noAutofit/>
              </a:bodyPr>
              <a:lstStyle/>
              <a:p>
                <a:pPr lvl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kern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 citizen is born </a:t>
                </a:r>
                <a:endParaRPr lang="en-US" sz="1500" kern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- solutions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46996" y="3499764"/>
            <a:ext cx="1981200" cy="2654815"/>
            <a:chOff x="457200" y="1757582"/>
            <a:chExt cx="1981200" cy="265481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684" y="1757582"/>
              <a:ext cx="1890233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57200" y="3581400"/>
              <a:ext cx="19812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Nikosh" pitchFamily="2" charset="0"/>
                </a:rPr>
                <a:t>Introduction of unique ID</a:t>
              </a:r>
              <a:endPara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8846791">
            <a:off x="28361" y="2765241"/>
            <a:ext cx="2133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3476185492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707" y="45204"/>
            <a:ext cx="7711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slope"/>
              <a:contourClr>
                <a:srgbClr val="DDDDDD"/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150" normalizeH="0" baseline="0" noProof="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The design - solutions</a:t>
            </a:r>
            <a:endParaRPr kumimoji="0" lang="en-US" sz="4000" b="1" i="0" u="none" strike="noStrike" kern="1200" cap="none" spc="150" normalizeH="0" baseline="0" noProof="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9" name="Picture 8" descr="F:\Resources\Others\Emblem_of_the_Provisional_Government_of_the_Peoples_Republic_of_Bangladesh.svg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525" y="50890"/>
            <a:ext cx="914400" cy="9144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31374" y="2676791"/>
            <a:ext cx="1752600" cy="3207034"/>
            <a:chOff x="678453" y="1447800"/>
            <a:chExt cx="1752600" cy="3207034"/>
          </a:xfrm>
        </p:grpSpPr>
        <p:pic>
          <p:nvPicPr>
            <p:cNvPr id="12" name="Picture 3" descr="C:\Users\USER\Desktop\BirthCertificate_2014131471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7932" y="1447800"/>
              <a:ext cx="1613643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78453" y="3731504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  <a:cs typeface="NikoshBAN" pitchFamily="2" charset="0"/>
                </a:rPr>
                <a:t>Birth registration certificate</a:t>
              </a:r>
              <a:endParaRPr lang="en-US" b="1" dirty="0">
                <a:solidFill>
                  <a:srgbClr val="002060"/>
                </a:solidFill>
                <a:latin typeface="+mj-lt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29264" y="2656098"/>
            <a:ext cx="1905000" cy="2693668"/>
            <a:chOff x="2362200" y="2057400"/>
            <a:chExt cx="1905000" cy="2693668"/>
          </a:xfrm>
        </p:grpSpPr>
        <p:pic>
          <p:nvPicPr>
            <p:cNvPr id="15" name="Picture 4" descr="C:\Users\USER\Desktop\id-cards-172580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62200" y="2057400"/>
              <a:ext cx="19050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2438400" y="4350958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2060"/>
                  </a:solidFill>
                  <a:latin typeface="+mj-lt"/>
                  <a:cs typeface="NikoshBAN" pitchFamily="2" charset="0"/>
                </a:rPr>
                <a:t>Student ID</a:t>
              </a:r>
              <a:endParaRPr lang="en-US" sz="2000" b="1" dirty="0">
                <a:solidFill>
                  <a:srgbClr val="002060"/>
                </a:solidFill>
                <a:latin typeface="+mj-lt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20060" y="2931588"/>
            <a:ext cx="2844083" cy="2237284"/>
            <a:chOff x="4489659" y="2286000"/>
            <a:chExt cx="2844083" cy="2237284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89659" y="2286000"/>
              <a:ext cx="2844083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5035400" y="4123174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2060"/>
                  </a:solidFill>
                  <a:latin typeface="+mj-lt"/>
                  <a:cs typeface="NikoshBAN" pitchFamily="2" charset="0"/>
                </a:rPr>
                <a:t>National ID</a:t>
              </a:r>
              <a:endParaRPr lang="en-US" sz="2000" b="1" dirty="0">
                <a:solidFill>
                  <a:srgbClr val="002060"/>
                </a:solidFill>
                <a:latin typeface="+mj-lt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25356" y="2910077"/>
            <a:ext cx="1836986" cy="2233008"/>
            <a:chOff x="6816828" y="2286000"/>
            <a:chExt cx="1836986" cy="2233008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16828" y="2286000"/>
              <a:ext cx="1836986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859021" y="4118898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2060"/>
                  </a:solidFill>
                  <a:latin typeface="+mj-lt"/>
                  <a:cs typeface="NikoshBAN" pitchFamily="2" charset="0"/>
                </a:rPr>
                <a:t>Passport</a:t>
              </a:r>
              <a:endParaRPr lang="en-US" sz="2000" b="1" dirty="0">
                <a:solidFill>
                  <a:srgbClr val="002060"/>
                </a:solidFill>
                <a:latin typeface="+mj-lt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18846791">
            <a:off x="246668" y="2428797"/>
            <a:ext cx="159421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3476185492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8846791">
            <a:off x="2104208" y="2416495"/>
            <a:ext cx="159421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3476185492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8846791">
            <a:off x="3933008" y="2492695"/>
            <a:ext cx="159421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3476185492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8846791">
            <a:off x="6853970" y="2340294"/>
            <a:ext cx="159421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" pitchFamily="2" charset="0"/>
              </a:rPr>
              <a:t>3476185492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etEveryoneInThePicture 1">
      <a:dk1>
        <a:sysClr val="windowText" lastClr="000000"/>
      </a:dk1>
      <a:lt1>
        <a:sysClr val="window" lastClr="FFFFFF"/>
      </a:lt1>
      <a:dk2>
        <a:srgbClr val="0073B5"/>
      </a:dk2>
      <a:lt2>
        <a:srgbClr val="EEECE1"/>
      </a:lt2>
      <a:accent1>
        <a:srgbClr val="0073B5"/>
      </a:accent1>
      <a:accent2>
        <a:srgbClr val="73B632"/>
      </a:accent2>
      <a:accent3>
        <a:srgbClr val="E47823"/>
      </a:accent3>
      <a:accent4>
        <a:srgbClr val="EFA531"/>
      </a:accent4>
      <a:accent5>
        <a:srgbClr val="D63E3B"/>
      </a:accent5>
      <a:accent6>
        <a:srgbClr val="5CB2DE"/>
      </a:accent6>
      <a:hlink>
        <a:srgbClr val="A3A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763</Words>
  <Application>Microsoft Office PowerPoint</Application>
  <PresentationFormat>On-screen Show (4:3)</PresentationFormat>
  <Paragraphs>217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Whole-of-government Approach to Establish CRVS in Bangladesh  Md. Ashfaqul Amin Mukut Deputy Secretary CRVS Secretariat &amp;  Deputy Project Director, GoB-D4H CRVS Project Cabinet Division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Sejersen</dc:creator>
  <cp:lastModifiedBy>POLY</cp:lastModifiedBy>
  <cp:revision>193</cp:revision>
  <cp:lastPrinted>2015-11-10T05:05:36Z</cp:lastPrinted>
  <dcterms:created xsi:type="dcterms:W3CDTF">2017-02-22T21:58:23Z</dcterms:created>
  <dcterms:modified xsi:type="dcterms:W3CDTF">2017-12-13T01:30:16Z</dcterms:modified>
</cp:coreProperties>
</file>